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7" r:id="rId4"/>
    <p:sldId id="258" r:id="rId5"/>
    <p:sldId id="259" r:id="rId6"/>
    <p:sldId id="268" r:id="rId7"/>
    <p:sldId id="260" r:id="rId8"/>
    <p:sldId id="269" r:id="rId9"/>
    <p:sldId id="261" r:id="rId10"/>
    <p:sldId id="262" r:id="rId11"/>
    <p:sldId id="263" r:id="rId12"/>
    <p:sldId id="270" r:id="rId13"/>
    <p:sldId id="264" r:id="rId14"/>
    <p:sldId id="271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041" autoAdjust="0"/>
  </p:normalViewPr>
  <p:slideViewPr>
    <p:cSldViewPr snapToGrid="0">
      <p:cViewPr varScale="1">
        <p:scale>
          <a:sx n="60" d="100"/>
          <a:sy n="60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C0483A-871F-4304-AB7D-5A9E3E00C0D2}" type="doc">
      <dgm:prSet loTypeId="urn:microsoft.com/office/officeart/2005/8/layout/pyramid2" loCatId="pyramid" qsTypeId="urn:microsoft.com/office/officeart/2005/8/quickstyle/3d4" qsCatId="3D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892BDBEB-94D5-4816-953D-9F4AE9D88C81}">
      <dgm:prSet/>
      <dgm:spPr/>
      <dgm:t>
        <a:bodyPr/>
        <a:lstStyle/>
        <a:p>
          <a:r>
            <a:rPr lang="en-US"/>
            <a:t>Define climate change and global warming</a:t>
          </a:r>
        </a:p>
      </dgm:t>
    </dgm:pt>
    <dgm:pt modelId="{244783FA-98B5-46D3-B5A3-3BA5A2140BBD}" type="parTrans" cxnId="{8AF3285F-6BA0-4F3B-9DE4-953856BE53FE}">
      <dgm:prSet/>
      <dgm:spPr/>
      <dgm:t>
        <a:bodyPr/>
        <a:lstStyle/>
        <a:p>
          <a:endParaRPr lang="en-US"/>
        </a:p>
      </dgm:t>
    </dgm:pt>
    <dgm:pt modelId="{C3D35FAF-44D0-4BDF-8B3A-DE02B58A441B}" type="sibTrans" cxnId="{8AF3285F-6BA0-4F3B-9DE4-953856BE53FE}">
      <dgm:prSet/>
      <dgm:spPr/>
      <dgm:t>
        <a:bodyPr/>
        <a:lstStyle/>
        <a:p>
          <a:endParaRPr lang="en-US"/>
        </a:p>
      </dgm:t>
    </dgm:pt>
    <dgm:pt modelId="{4C722A34-3257-4717-BB2F-33FDD955775E}">
      <dgm:prSet/>
      <dgm:spPr/>
      <dgm:t>
        <a:bodyPr/>
        <a:lstStyle/>
        <a:p>
          <a:r>
            <a:rPr lang="en-US"/>
            <a:t>Understand the greenhouse effect and key gases</a:t>
          </a:r>
        </a:p>
      </dgm:t>
    </dgm:pt>
    <dgm:pt modelId="{D9537FAA-0E23-4C65-BD5B-CBD8CA7603CF}" type="parTrans" cxnId="{BD2FD7CB-67C4-4B9D-907A-F70D2824AC03}">
      <dgm:prSet/>
      <dgm:spPr/>
      <dgm:t>
        <a:bodyPr/>
        <a:lstStyle/>
        <a:p>
          <a:endParaRPr lang="en-US"/>
        </a:p>
      </dgm:t>
    </dgm:pt>
    <dgm:pt modelId="{51EFD9F1-B732-4FE5-B22E-5C66DF693D96}" type="sibTrans" cxnId="{BD2FD7CB-67C4-4B9D-907A-F70D2824AC03}">
      <dgm:prSet/>
      <dgm:spPr/>
      <dgm:t>
        <a:bodyPr/>
        <a:lstStyle/>
        <a:p>
          <a:endParaRPr lang="en-US"/>
        </a:p>
      </dgm:t>
    </dgm:pt>
    <dgm:pt modelId="{C76DEA24-1BAB-48E2-A1E0-51E3350BB49C}">
      <dgm:prSet/>
      <dgm:spPr/>
      <dgm:t>
        <a:bodyPr/>
        <a:lstStyle/>
        <a:p>
          <a:r>
            <a:rPr lang="en-US"/>
            <a:t>Explore the impacts on weather, agriculture, and sea levels</a:t>
          </a:r>
        </a:p>
      </dgm:t>
    </dgm:pt>
    <dgm:pt modelId="{F8A9FE53-0D52-4E71-90DA-61994B224000}" type="parTrans" cxnId="{9854820D-B735-40B3-B0EE-8DE188995129}">
      <dgm:prSet/>
      <dgm:spPr/>
      <dgm:t>
        <a:bodyPr/>
        <a:lstStyle/>
        <a:p>
          <a:endParaRPr lang="en-US"/>
        </a:p>
      </dgm:t>
    </dgm:pt>
    <dgm:pt modelId="{B87F1BD4-89A0-4173-9B52-6E39ABCFE882}" type="sibTrans" cxnId="{9854820D-B735-40B3-B0EE-8DE188995129}">
      <dgm:prSet/>
      <dgm:spPr/>
      <dgm:t>
        <a:bodyPr/>
        <a:lstStyle/>
        <a:p>
          <a:endParaRPr lang="en-US"/>
        </a:p>
      </dgm:t>
    </dgm:pt>
    <dgm:pt modelId="{FB102453-2E51-49F3-9F33-02D5441DDC1F}">
      <dgm:prSet/>
      <dgm:spPr/>
      <dgm:t>
        <a:bodyPr/>
        <a:lstStyle/>
        <a:p>
          <a:r>
            <a:rPr lang="en-US"/>
            <a:t>Identify mitigation strategies, including local and Islamic perspectives</a:t>
          </a:r>
        </a:p>
      </dgm:t>
    </dgm:pt>
    <dgm:pt modelId="{491E3E05-D707-457C-B6ED-B96DDEA4D85D}" type="parTrans" cxnId="{53E02D57-C339-4FBB-A15B-A113631541A0}">
      <dgm:prSet/>
      <dgm:spPr/>
      <dgm:t>
        <a:bodyPr/>
        <a:lstStyle/>
        <a:p>
          <a:endParaRPr lang="en-US"/>
        </a:p>
      </dgm:t>
    </dgm:pt>
    <dgm:pt modelId="{69EEE58A-C1D8-4170-81D9-0FEB32CE7CCA}" type="sibTrans" cxnId="{53E02D57-C339-4FBB-A15B-A113631541A0}">
      <dgm:prSet/>
      <dgm:spPr/>
      <dgm:t>
        <a:bodyPr/>
        <a:lstStyle/>
        <a:p>
          <a:endParaRPr lang="en-US"/>
        </a:p>
      </dgm:t>
    </dgm:pt>
    <dgm:pt modelId="{2EB729C6-557C-4BE0-8E04-825E8DABD067}" type="pres">
      <dgm:prSet presAssocID="{E0C0483A-871F-4304-AB7D-5A9E3E00C0D2}" presName="compositeShape" presStyleCnt="0">
        <dgm:presLayoutVars>
          <dgm:dir/>
          <dgm:resizeHandles/>
        </dgm:presLayoutVars>
      </dgm:prSet>
      <dgm:spPr/>
    </dgm:pt>
    <dgm:pt modelId="{56746BBA-D0A5-4C0D-B671-FBFFA29E9072}" type="pres">
      <dgm:prSet presAssocID="{E0C0483A-871F-4304-AB7D-5A9E3E00C0D2}" presName="pyramid" presStyleLbl="node1" presStyleIdx="0" presStyleCnt="1"/>
      <dgm:spPr/>
    </dgm:pt>
    <dgm:pt modelId="{46B46047-6A0A-4163-A686-F3B6E94C0006}" type="pres">
      <dgm:prSet presAssocID="{E0C0483A-871F-4304-AB7D-5A9E3E00C0D2}" presName="theList" presStyleCnt="0"/>
      <dgm:spPr/>
    </dgm:pt>
    <dgm:pt modelId="{E3C86888-7D64-43DA-B6E2-43F1D7F78478}" type="pres">
      <dgm:prSet presAssocID="{892BDBEB-94D5-4816-953D-9F4AE9D88C81}" presName="aNode" presStyleLbl="fgAcc1" presStyleIdx="0" presStyleCnt="4">
        <dgm:presLayoutVars>
          <dgm:bulletEnabled val="1"/>
        </dgm:presLayoutVars>
      </dgm:prSet>
      <dgm:spPr/>
    </dgm:pt>
    <dgm:pt modelId="{127234EB-1ECF-462B-B8A0-F86D6F393D5B}" type="pres">
      <dgm:prSet presAssocID="{892BDBEB-94D5-4816-953D-9F4AE9D88C81}" presName="aSpace" presStyleCnt="0"/>
      <dgm:spPr/>
    </dgm:pt>
    <dgm:pt modelId="{70BA585A-BE9F-4C32-A3C3-1213A7A6405D}" type="pres">
      <dgm:prSet presAssocID="{4C722A34-3257-4717-BB2F-33FDD955775E}" presName="aNode" presStyleLbl="fgAcc1" presStyleIdx="1" presStyleCnt="4">
        <dgm:presLayoutVars>
          <dgm:bulletEnabled val="1"/>
        </dgm:presLayoutVars>
      </dgm:prSet>
      <dgm:spPr/>
    </dgm:pt>
    <dgm:pt modelId="{097B7D3F-BE72-4B5F-9273-1A7A2D0EE4E0}" type="pres">
      <dgm:prSet presAssocID="{4C722A34-3257-4717-BB2F-33FDD955775E}" presName="aSpace" presStyleCnt="0"/>
      <dgm:spPr/>
    </dgm:pt>
    <dgm:pt modelId="{78744D5B-1F27-4EA4-9B9D-2616CBEFC8F1}" type="pres">
      <dgm:prSet presAssocID="{C76DEA24-1BAB-48E2-A1E0-51E3350BB49C}" presName="aNode" presStyleLbl="fgAcc1" presStyleIdx="2" presStyleCnt="4">
        <dgm:presLayoutVars>
          <dgm:bulletEnabled val="1"/>
        </dgm:presLayoutVars>
      </dgm:prSet>
      <dgm:spPr/>
    </dgm:pt>
    <dgm:pt modelId="{75CBAFA9-9E0B-41A1-B904-83068EAFD56B}" type="pres">
      <dgm:prSet presAssocID="{C76DEA24-1BAB-48E2-A1E0-51E3350BB49C}" presName="aSpace" presStyleCnt="0"/>
      <dgm:spPr/>
    </dgm:pt>
    <dgm:pt modelId="{D96A4536-7E98-4EDA-9BFE-AE2195F70712}" type="pres">
      <dgm:prSet presAssocID="{FB102453-2E51-49F3-9F33-02D5441DDC1F}" presName="aNode" presStyleLbl="fgAcc1" presStyleIdx="3" presStyleCnt="4">
        <dgm:presLayoutVars>
          <dgm:bulletEnabled val="1"/>
        </dgm:presLayoutVars>
      </dgm:prSet>
      <dgm:spPr/>
    </dgm:pt>
    <dgm:pt modelId="{571EDC4C-F4F8-461F-A5A4-BC63B01D894F}" type="pres">
      <dgm:prSet presAssocID="{FB102453-2E51-49F3-9F33-02D5441DDC1F}" presName="aSpace" presStyleCnt="0"/>
      <dgm:spPr/>
    </dgm:pt>
  </dgm:ptLst>
  <dgm:cxnLst>
    <dgm:cxn modelId="{9854820D-B735-40B3-B0EE-8DE188995129}" srcId="{E0C0483A-871F-4304-AB7D-5A9E3E00C0D2}" destId="{C76DEA24-1BAB-48E2-A1E0-51E3350BB49C}" srcOrd="2" destOrd="0" parTransId="{F8A9FE53-0D52-4E71-90DA-61994B224000}" sibTransId="{B87F1BD4-89A0-4173-9B52-6E39ABCFE882}"/>
    <dgm:cxn modelId="{0DB3ED2D-FE15-487B-915F-B1F04288599F}" type="presOf" srcId="{892BDBEB-94D5-4816-953D-9F4AE9D88C81}" destId="{E3C86888-7D64-43DA-B6E2-43F1D7F78478}" srcOrd="0" destOrd="0" presId="urn:microsoft.com/office/officeart/2005/8/layout/pyramid2"/>
    <dgm:cxn modelId="{8AF3285F-6BA0-4F3B-9DE4-953856BE53FE}" srcId="{E0C0483A-871F-4304-AB7D-5A9E3E00C0D2}" destId="{892BDBEB-94D5-4816-953D-9F4AE9D88C81}" srcOrd="0" destOrd="0" parTransId="{244783FA-98B5-46D3-B5A3-3BA5A2140BBD}" sibTransId="{C3D35FAF-44D0-4BDF-8B3A-DE02B58A441B}"/>
    <dgm:cxn modelId="{DE255453-61F7-4EDC-9788-9B57D2C7D11F}" type="presOf" srcId="{4C722A34-3257-4717-BB2F-33FDD955775E}" destId="{70BA585A-BE9F-4C32-A3C3-1213A7A6405D}" srcOrd="0" destOrd="0" presId="urn:microsoft.com/office/officeart/2005/8/layout/pyramid2"/>
    <dgm:cxn modelId="{53E02D57-C339-4FBB-A15B-A113631541A0}" srcId="{E0C0483A-871F-4304-AB7D-5A9E3E00C0D2}" destId="{FB102453-2E51-49F3-9F33-02D5441DDC1F}" srcOrd="3" destOrd="0" parTransId="{491E3E05-D707-457C-B6ED-B96DDEA4D85D}" sibTransId="{69EEE58A-C1D8-4170-81D9-0FEB32CE7CCA}"/>
    <dgm:cxn modelId="{BC8CA29C-26D7-49C4-8F62-B00B19BC3239}" type="presOf" srcId="{C76DEA24-1BAB-48E2-A1E0-51E3350BB49C}" destId="{78744D5B-1F27-4EA4-9B9D-2616CBEFC8F1}" srcOrd="0" destOrd="0" presId="urn:microsoft.com/office/officeart/2005/8/layout/pyramid2"/>
    <dgm:cxn modelId="{2880D4C4-5F21-4D23-ABD7-E53A4E64707F}" type="presOf" srcId="{FB102453-2E51-49F3-9F33-02D5441DDC1F}" destId="{D96A4536-7E98-4EDA-9BFE-AE2195F70712}" srcOrd="0" destOrd="0" presId="urn:microsoft.com/office/officeart/2005/8/layout/pyramid2"/>
    <dgm:cxn modelId="{BD2FD7CB-67C4-4B9D-907A-F70D2824AC03}" srcId="{E0C0483A-871F-4304-AB7D-5A9E3E00C0D2}" destId="{4C722A34-3257-4717-BB2F-33FDD955775E}" srcOrd="1" destOrd="0" parTransId="{D9537FAA-0E23-4C65-BD5B-CBD8CA7603CF}" sibTransId="{51EFD9F1-B732-4FE5-B22E-5C66DF693D96}"/>
    <dgm:cxn modelId="{6C8E47DB-1207-4B91-B686-8458710B4AFB}" type="presOf" srcId="{E0C0483A-871F-4304-AB7D-5A9E3E00C0D2}" destId="{2EB729C6-557C-4BE0-8E04-825E8DABD067}" srcOrd="0" destOrd="0" presId="urn:microsoft.com/office/officeart/2005/8/layout/pyramid2"/>
    <dgm:cxn modelId="{FB2E9308-F8DF-42BA-A6FD-482D7CE63A37}" type="presParOf" srcId="{2EB729C6-557C-4BE0-8E04-825E8DABD067}" destId="{56746BBA-D0A5-4C0D-B671-FBFFA29E9072}" srcOrd="0" destOrd="0" presId="urn:microsoft.com/office/officeart/2005/8/layout/pyramid2"/>
    <dgm:cxn modelId="{ADB27A94-4A3F-4674-9195-A8203534D273}" type="presParOf" srcId="{2EB729C6-557C-4BE0-8E04-825E8DABD067}" destId="{46B46047-6A0A-4163-A686-F3B6E94C0006}" srcOrd="1" destOrd="0" presId="urn:microsoft.com/office/officeart/2005/8/layout/pyramid2"/>
    <dgm:cxn modelId="{ED592F58-33DA-426D-80CE-34DC223EA34A}" type="presParOf" srcId="{46B46047-6A0A-4163-A686-F3B6E94C0006}" destId="{E3C86888-7D64-43DA-B6E2-43F1D7F78478}" srcOrd="0" destOrd="0" presId="urn:microsoft.com/office/officeart/2005/8/layout/pyramid2"/>
    <dgm:cxn modelId="{CE302344-0815-473B-84A2-1FA5276784DC}" type="presParOf" srcId="{46B46047-6A0A-4163-A686-F3B6E94C0006}" destId="{127234EB-1ECF-462B-B8A0-F86D6F393D5B}" srcOrd="1" destOrd="0" presId="urn:microsoft.com/office/officeart/2005/8/layout/pyramid2"/>
    <dgm:cxn modelId="{DA6646C9-A5F3-4141-B7D5-9F16F3C42D79}" type="presParOf" srcId="{46B46047-6A0A-4163-A686-F3B6E94C0006}" destId="{70BA585A-BE9F-4C32-A3C3-1213A7A6405D}" srcOrd="2" destOrd="0" presId="urn:microsoft.com/office/officeart/2005/8/layout/pyramid2"/>
    <dgm:cxn modelId="{3DAAE1AE-E226-449B-A70C-5F1933853562}" type="presParOf" srcId="{46B46047-6A0A-4163-A686-F3B6E94C0006}" destId="{097B7D3F-BE72-4B5F-9273-1A7A2D0EE4E0}" srcOrd="3" destOrd="0" presId="urn:microsoft.com/office/officeart/2005/8/layout/pyramid2"/>
    <dgm:cxn modelId="{AFF92AB6-210E-4330-A17A-AE915641BC2E}" type="presParOf" srcId="{46B46047-6A0A-4163-A686-F3B6E94C0006}" destId="{78744D5B-1F27-4EA4-9B9D-2616CBEFC8F1}" srcOrd="4" destOrd="0" presId="urn:microsoft.com/office/officeart/2005/8/layout/pyramid2"/>
    <dgm:cxn modelId="{14008658-AF61-40A3-957A-7171235A6620}" type="presParOf" srcId="{46B46047-6A0A-4163-A686-F3B6E94C0006}" destId="{75CBAFA9-9E0B-41A1-B904-83068EAFD56B}" srcOrd="5" destOrd="0" presId="urn:microsoft.com/office/officeart/2005/8/layout/pyramid2"/>
    <dgm:cxn modelId="{14209F8E-A060-459A-B721-F6D8F67E8DB4}" type="presParOf" srcId="{46B46047-6A0A-4163-A686-F3B6E94C0006}" destId="{D96A4536-7E98-4EDA-9BFE-AE2195F70712}" srcOrd="6" destOrd="0" presId="urn:microsoft.com/office/officeart/2005/8/layout/pyramid2"/>
    <dgm:cxn modelId="{4D418DB1-84A2-4EE3-900A-58A14DD2F95F}" type="presParOf" srcId="{46B46047-6A0A-4163-A686-F3B6E94C0006}" destId="{571EDC4C-F4F8-461F-A5A4-BC63B01D894F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9BF166-9B98-420D-A785-EC1DCDE6314C}" type="doc">
      <dgm:prSet loTypeId="urn:microsoft.com/office/officeart/2005/8/layout/hList7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5CDD96A-99E3-41E6-B800-F5281B7A1F79}">
      <dgm:prSet/>
      <dgm:spPr/>
      <dgm:t>
        <a:bodyPr/>
        <a:lstStyle/>
        <a:p>
          <a:r>
            <a:rPr lang="en-US" dirty="0"/>
            <a:t>Earth is a trust (</a:t>
          </a:r>
          <a:r>
            <a:rPr lang="en-US" dirty="0" err="1"/>
            <a:t>Amanah</a:t>
          </a:r>
          <a:r>
            <a:rPr lang="en-US" dirty="0"/>
            <a:t>) – Surah Al-Rum 30:41</a:t>
          </a:r>
        </a:p>
      </dgm:t>
    </dgm:pt>
    <dgm:pt modelId="{2F1EA39B-9375-4545-8C3A-B5AB0BC5F3DC}" type="parTrans" cxnId="{E8C9D8B5-90FF-462E-BC71-EC51FE73018E}">
      <dgm:prSet/>
      <dgm:spPr/>
      <dgm:t>
        <a:bodyPr/>
        <a:lstStyle/>
        <a:p>
          <a:endParaRPr lang="en-US"/>
        </a:p>
      </dgm:t>
    </dgm:pt>
    <dgm:pt modelId="{D48E2598-B379-412A-A8EA-FD101656AF70}" type="sibTrans" cxnId="{E8C9D8B5-90FF-462E-BC71-EC51FE73018E}">
      <dgm:prSet/>
      <dgm:spPr/>
      <dgm:t>
        <a:bodyPr/>
        <a:lstStyle/>
        <a:p>
          <a:endParaRPr lang="en-US"/>
        </a:p>
      </dgm:t>
    </dgm:pt>
    <dgm:pt modelId="{7884CCC5-FC8D-489D-856D-77D4F1D4600B}">
      <dgm:prSet/>
      <dgm:spPr/>
      <dgm:t>
        <a:bodyPr/>
        <a:lstStyle/>
        <a:p>
          <a:r>
            <a:rPr lang="en-US" dirty="0"/>
            <a:t>Wastefulness is discouraged – Surah Al-</a:t>
          </a:r>
          <a:r>
            <a:rPr lang="en-US" dirty="0" err="1"/>
            <a:t>Isra</a:t>
          </a:r>
          <a:r>
            <a:rPr lang="en-US" dirty="0"/>
            <a:t> 17:27</a:t>
          </a:r>
        </a:p>
      </dgm:t>
    </dgm:pt>
    <dgm:pt modelId="{FB795DEE-CCD7-43BF-B099-B2C80882EE7B}" type="parTrans" cxnId="{AFF2DB27-EAEE-47D9-ABEB-F10F9A19B790}">
      <dgm:prSet/>
      <dgm:spPr/>
      <dgm:t>
        <a:bodyPr/>
        <a:lstStyle/>
        <a:p>
          <a:endParaRPr lang="en-US"/>
        </a:p>
      </dgm:t>
    </dgm:pt>
    <dgm:pt modelId="{5EDE50CE-CB5B-4769-8009-B69086DCFE88}" type="sibTrans" cxnId="{AFF2DB27-EAEE-47D9-ABEB-F10F9A19B790}">
      <dgm:prSet/>
      <dgm:spPr/>
      <dgm:t>
        <a:bodyPr/>
        <a:lstStyle/>
        <a:p>
          <a:endParaRPr lang="en-US"/>
        </a:p>
      </dgm:t>
    </dgm:pt>
    <dgm:pt modelId="{8D9D5FA1-3084-4B47-B89D-CF2BC533A603}">
      <dgm:prSet/>
      <dgm:spPr/>
      <dgm:t>
        <a:bodyPr/>
        <a:lstStyle/>
        <a:p>
          <a:r>
            <a:rPr lang="en-US"/>
            <a:t>Humans are stewards (Khilafah)</a:t>
          </a:r>
        </a:p>
      </dgm:t>
    </dgm:pt>
    <dgm:pt modelId="{B33B1609-E2C1-47A0-A8C6-F84342212ADC}" type="parTrans" cxnId="{DC63AB5B-9AA5-4393-8968-895F56130882}">
      <dgm:prSet/>
      <dgm:spPr/>
      <dgm:t>
        <a:bodyPr/>
        <a:lstStyle/>
        <a:p>
          <a:endParaRPr lang="en-US"/>
        </a:p>
      </dgm:t>
    </dgm:pt>
    <dgm:pt modelId="{A43882D6-8645-4CDB-B5BE-57318DB2F758}" type="sibTrans" cxnId="{DC63AB5B-9AA5-4393-8968-895F56130882}">
      <dgm:prSet/>
      <dgm:spPr/>
      <dgm:t>
        <a:bodyPr/>
        <a:lstStyle/>
        <a:p>
          <a:endParaRPr lang="en-US"/>
        </a:p>
      </dgm:t>
    </dgm:pt>
    <dgm:pt modelId="{2981A109-81ED-4607-BE06-4846DB097E27}" type="pres">
      <dgm:prSet presAssocID="{399BF166-9B98-420D-A785-EC1DCDE6314C}" presName="Name0" presStyleCnt="0">
        <dgm:presLayoutVars>
          <dgm:dir/>
          <dgm:resizeHandles val="exact"/>
        </dgm:presLayoutVars>
      </dgm:prSet>
      <dgm:spPr/>
    </dgm:pt>
    <dgm:pt modelId="{C28A45B6-A8BE-4249-A5FE-A8CB17C39AE2}" type="pres">
      <dgm:prSet presAssocID="{399BF166-9B98-420D-A785-EC1DCDE6314C}" presName="fgShape" presStyleLbl="fgShp" presStyleIdx="0" presStyleCnt="1"/>
      <dgm:spPr/>
    </dgm:pt>
    <dgm:pt modelId="{F107845D-6F21-4F7A-A7A3-3061B6FBD98D}" type="pres">
      <dgm:prSet presAssocID="{399BF166-9B98-420D-A785-EC1DCDE6314C}" presName="linComp" presStyleCnt="0"/>
      <dgm:spPr/>
    </dgm:pt>
    <dgm:pt modelId="{953C4EE7-7CE2-4579-B7E9-46BFD3A2AD96}" type="pres">
      <dgm:prSet presAssocID="{65CDD96A-99E3-41E6-B800-F5281B7A1F79}" presName="compNode" presStyleCnt="0"/>
      <dgm:spPr/>
    </dgm:pt>
    <dgm:pt modelId="{8CA15A4F-2C22-46C6-88E0-3D2B6FAE7452}" type="pres">
      <dgm:prSet presAssocID="{65CDD96A-99E3-41E6-B800-F5281B7A1F79}" presName="bkgdShape" presStyleLbl="node1" presStyleIdx="0" presStyleCnt="3"/>
      <dgm:spPr/>
    </dgm:pt>
    <dgm:pt modelId="{044EE32F-066C-447A-B77F-0423F20F440A}" type="pres">
      <dgm:prSet presAssocID="{65CDD96A-99E3-41E6-B800-F5281B7A1F79}" presName="nodeTx" presStyleLbl="node1" presStyleIdx="0" presStyleCnt="3">
        <dgm:presLayoutVars>
          <dgm:bulletEnabled val="1"/>
        </dgm:presLayoutVars>
      </dgm:prSet>
      <dgm:spPr/>
    </dgm:pt>
    <dgm:pt modelId="{A7CB73CA-69D2-4C07-9167-442ABFC1C953}" type="pres">
      <dgm:prSet presAssocID="{65CDD96A-99E3-41E6-B800-F5281B7A1F79}" presName="invisiNode" presStyleLbl="node1" presStyleIdx="0" presStyleCnt="3"/>
      <dgm:spPr/>
    </dgm:pt>
    <dgm:pt modelId="{1D784CAB-0020-4E75-BEED-1E9C3AF82D79}" type="pres">
      <dgm:prSet presAssocID="{65CDD96A-99E3-41E6-B800-F5281B7A1F79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</dgm:spPr>
    </dgm:pt>
    <dgm:pt modelId="{2A43EF68-D2BC-4381-B64D-4015A1AF84E6}" type="pres">
      <dgm:prSet presAssocID="{D48E2598-B379-412A-A8EA-FD101656AF70}" presName="sibTrans" presStyleLbl="sibTrans2D1" presStyleIdx="0" presStyleCnt="0"/>
      <dgm:spPr/>
    </dgm:pt>
    <dgm:pt modelId="{CBA5D781-7815-47B2-BBEB-813EF4DE2CE2}" type="pres">
      <dgm:prSet presAssocID="{7884CCC5-FC8D-489D-856D-77D4F1D4600B}" presName="compNode" presStyleCnt="0"/>
      <dgm:spPr/>
    </dgm:pt>
    <dgm:pt modelId="{1AE19FC0-EDFE-43E9-8181-91BEA7E76EE2}" type="pres">
      <dgm:prSet presAssocID="{7884CCC5-FC8D-489D-856D-77D4F1D4600B}" presName="bkgdShape" presStyleLbl="node1" presStyleIdx="1" presStyleCnt="3"/>
      <dgm:spPr/>
    </dgm:pt>
    <dgm:pt modelId="{B95204B5-A2DB-43ED-97F9-6540F9F5DF2B}" type="pres">
      <dgm:prSet presAssocID="{7884CCC5-FC8D-489D-856D-77D4F1D4600B}" presName="nodeTx" presStyleLbl="node1" presStyleIdx="1" presStyleCnt="3">
        <dgm:presLayoutVars>
          <dgm:bulletEnabled val="1"/>
        </dgm:presLayoutVars>
      </dgm:prSet>
      <dgm:spPr/>
    </dgm:pt>
    <dgm:pt modelId="{EF18F8F2-60CB-4434-BB5C-705FB659DE16}" type="pres">
      <dgm:prSet presAssocID="{7884CCC5-FC8D-489D-856D-77D4F1D4600B}" presName="invisiNode" presStyleLbl="node1" presStyleIdx="1" presStyleCnt="3"/>
      <dgm:spPr/>
    </dgm:pt>
    <dgm:pt modelId="{B5BEB4CC-EFA9-4680-9DFA-4B59CADF8112}" type="pres">
      <dgm:prSet presAssocID="{7884CCC5-FC8D-489D-856D-77D4F1D4600B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45FD3A0F-C393-4238-8651-76DE9EF65440}" type="pres">
      <dgm:prSet presAssocID="{5EDE50CE-CB5B-4769-8009-B69086DCFE88}" presName="sibTrans" presStyleLbl="sibTrans2D1" presStyleIdx="0" presStyleCnt="0"/>
      <dgm:spPr/>
    </dgm:pt>
    <dgm:pt modelId="{6F8EC6FA-AEEF-4052-951F-873AD7C77ED2}" type="pres">
      <dgm:prSet presAssocID="{8D9D5FA1-3084-4B47-B89D-CF2BC533A603}" presName="compNode" presStyleCnt="0"/>
      <dgm:spPr/>
    </dgm:pt>
    <dgm:pt modelId="{DD16BC98-7ED6-42EB-86BD-B027E1E977AC}" type="pres">
      <dgm:prSet presAssocID="{8D9D5FA1-3084-4B47-B89D-CF2BC533A603}" presName="bkgdShape" presStyleLbl="node1" presStyleIdx="2" presStyleCnt="3"/>
      <dgm:spPr/>
    </dgm:pt>
    <dgm:pt modelId="{57306EE1-0CAF-455B-8BF5-098B139C8CAD}" type="pres">
      <dgm:prSet presAssocID="{8D9D5FA1-3084-4B47-B89D-CF2BC533A603}" presName="nodeTx" presStyleLbl="node1" presStyleIdx="2" presStyleCnt="3">
        <dgm:presLayoutVars>
          <dgm:bulletEnabled val="1"/>
        </dgm:presLayoutVars>
      </dgm:prSet>
      <dgm:spPr/>
    </dgm:pt>
    <dgm:pt modelId="{AACEA1FB-4CFF-4656-8DA4-599C360BB8CE}" type="pres">
      <dgm:prSet presAssocID="{8D9D5FA1-3084-4B47-B89D-CF2BC533A603}" presName="invisiNode" presStyleLbl="node1" presStyleIdx="2" presStyleCnt="3"/>
      <dgm:spPr/>
    </dgm:pt>
    <dgm:pt modelId="{16F4F474-CC95-4F6B-A19C-0B37AB612798}" type="pres">
      <dgm:prSet presAssocID="{8D9D5FA1-3084-4B47-B89D-CF2BC533A603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</dgm:spPr>
    </dgm:pt>
  </dgm:ptLst>
  <dgm:cxnLst>
    <dgm:cxn modelId="{AFF2DB27-EAEE-47D9-ABEB-F10F9A19B790}" srcId="{399BF166-9B98-420D-A785-EC1DCDE6314C}" destId="{7884CCC5-FC8D-489D-856D-77D4F1D4600B}" srcOrd="1" destOrd="0" parTransId="{FB795DEE-CCD7-43BF-B099-B2C80882EE7B}" sibTransId="{5EDE50CE-CB5B-4769-8009-B69086DCFE88}"/>
    <dgm:cxn modelId="{DA401936-63BD-4683-9E60-1C543AD3E584}" type="presOf" srcId="{65CDD96A-99E3-41E6-B800-F5281B7A1F79}" destId="{8CA15A4F-2C22-46C6-88E0-3D2B6FAE7452}" srcOrd="0" destOrd="0" presId="urn:microsoft.com/office/officeart/2005/8/layout/hList7"/>
    <dgm:cxn modelId="{DC63AB5B-9AA5-4393-8968-895F56130882}" srcId="{399BF166-9B98-420D-A785-EC1DCDE6314C}" destId="{8D9D5FA1-3084-4B47-B89D-CF2BC533A603}" srcOrd="2" destOrd="0" parTransId="{B33B1609-E2C1-47A0-A8C6-F84342212ADC}" sibTransId="{A43882D6-8645-4CDB-B5BE-57318DB2F758}"/>
    <dgm:cxn modelId="{9FF80F68-1EA0-46EC-8983-B1D308B263DE}" type="presOf" srcId="{8D9D5FA1-3084-4B47-B89D-CF2BC533A603}" destId="{57306EE1-0CAF-455B-8BF5-098B139C8CAD}" srcOrd="1" destOrd="0" presId="urn:microsoft.com/office/officeart/2005/8/layout/hList7"/>
    <dgm:cxn modelId="{D5B97A56-7BF7-48A9-9DE6-21FDBFE57113}" type="presOf" srcId="{8D9D5FA1-3084-4B47-B89D-CF2BC533A603}" destId="{DD16BC98-7ED6-42EB-86BD-B027E1E977AC}" srcOrd="0" destOrd="0" presId="urn:microsoft.com/office/officeart/2005/8/layout/hList7"/>
    <dgm:cxn modelId="{A80C6A58-6259-416D-BD0A-FA437D6F14F3}" type="presOf" srcId="{399BF166-9B98-420D-A785-EC1DCDE6314C}" destId="{2981A109-81ED-4607-BE06-4846DB097E27}" srcOrd="0" destOrd="0" presId="urn:microsoft.com/office/officeart/2005/8/layout/hList7"/>
    <dgm:cxn modelId="{41B9EB88-A52B-45F9-B112-262D2A88BF38}" type="presOf" srcId="{7884CCC5-FC8D-489D-856D-77D4F1D4600B}" destId="{1AE19FC0-EDFE-43E9-8181-91BEA7E76EE2}" srcOrd="0" destOrd="0" presId="urn:microsoft.com/office/officeart/2005/8/layout/hList7"/>
    <dgm:cxn modelId="{11606692-AC2F-418A-89A5-21DA73332733}" type="presOf" srcId="{5EDE50CE-CB5B-4769-8009-B69086DCFE88}" destId="{45FD3A0F-C393-4238-8651-76DE9EF65440}" srcOrd="0" destOrd="0" presId="urn:microsoft.com/office/officeart/2005/8/layout/hList7"/>
    <dgm:cxn modelId="{E8C9D8B5-90FF-462E-BC71-EC51FE73018E}" srcId="{399BF166-9B98-420D-A785-EC1DCDE6314C}" destId="{65CDD96A-99E3-41E6-B800-F5281B7A1F79}" srcOrd="0" destOrd="0" parTransId="{2F1EA39B-9375-4545-8C3A-B5AB0BC5F3DC}" sibTransId="{D48E2598-B379-412A-A8EA-FD101656AF70}"/>
    <dgm:cxn modelId="{BDC8C5F2-3505-4A49-87CC-F200A27FAB05}" type="presOf" srcId="{D48E2598-B379-412A-A8EA-FD101656AF70}" destId="{2A43EF68-D2BC-4381-B64D-4015A1AF84E6}" srcOrd="0" destOrd="0" presId="urn:microsoft.com/office/officeart/2005/8/layout/hList7"/>
    <dgm:cxn modelId="{6A6471FC-49D6-4544-865D-53EEA208F3E8}" type="presOf" srcId="{65CDD96A-99E3-41E6-B800-F5281B7A1F79}" destId="{044EE32F-066C-447A-B77F-0423F20F440A}" srcOrd="1" destOrd="0" presId="urn:microsoft.com/office/officeart/2005/8/layout/hList7"/>
    <dgm:cxn modelId="{ED508CFD-B1EA-436A-8063-6289B6EF18E6}" type="presOf" srcId="{7884CCC5-FC8D-489D-856D-77D4F1D4600B}" destId="{B95204B5-A2DB-43ED-97F9-6540F9F5DF2B}" srcOrd="1" destOrd="0" presId="urn:microsoft.com/office/officeart/2005/8/layout/hList7"/>
    <dgm:cxn modelId="{2C3BEF02-D103-47A9-9CBA-93DB945A9824}" type="presParOf" srcId="{2981A109-81ED-4607-BE06-4846DB097E27}" destId="{C28A45B6-A8BE-4249-A5FE-A8CB17C39AE2}" srcOrd="0" destOrd="0" presId="urn:microsoft.com/office/officeart/2005/8/layout/hList7"/>
    <dgm:cxn modelId="{A2D7884C-61BD-4CB5-A7EB-06AE2CE5AC06}" type="presParOf" srcId="{2981A109-81ED-4607-BE06-4846DB097E27}" destId="{F107845D-6F21-4F7A-A7A3-3061B6FBD98D}" srcOrd="1" destOrd="0" presId="urn:microsoft.com/office/officeart/2005/8/layout/hList7"/>
    <dgm:cxn modelId="{948579BD-BAB0-4430-A0F5-8CEF822E6429}" type="presParOf" srcId="{F107845D-6F21-4F7A-A7A3-3061B6FBD98D}" destId="{953C4EE7-7CE2-4579-B7E9-46BFD3A2AD96}" srcOrd="0" destOrd="0" presId="urn:microsoft.com/office/officeart/2005/8/layout/hList7"/>
    <dgm:cxn modelId="{C5DC7668-981E-4787-A474-7595CEBCD2E7}" type="presParOf" srcId="{953C4EE7-7CE2-4579-B7E9-46BFD3A2AD96}" destId="{8CA15A4F-2C22-46C6-88E0-3D2B6FAE7452}" srcOrd="0" destOrd="0" presId="urn:microsoft.com/office/officeart/2005/8/layout/hList7"/>
    <dgm:cxn modelId="{AC245EBF-6634-4000-BF9E-4969EFD8E738}" type="presParOf" srcId="{953C4EE7-7CE2-4579-B7E9-46BFD3A2AD96}" destId="{044EE32F-066C-447A-B77F-0423F20F440A}" srcOrd="1" destOrd="0" presId="urn:microsoft.com/office/officeart/2005/8/layout/hList7"/>
    <dgm:cxn modelId="{F6D55270-B061-40E7-97C0-5792BDDB881E}" type="presParOf" srcId="{953C4EE7-7CE2-4579-B7E9-46BFD3A2AD96}" destId="{A7CB73CA-69D2-4C07-9167-442ABFC1C953}" srcOrd="2" destOrd="0" presId="urn:microsoft.com/office/officeart/2005/8/layout/hList7"/>
    <dgm:cxn modelId="{DEF64245-C194-49DA-8FF1-CE6DCF072A9D}" type="presParOf" srcId="{953C4EE7-7CE2-4579-B7E9-46BFD3A2AD96}" destId="{1D784CAB-0020-4E75-BEED-1E9C3AF82D79}" srcOrd="3" destOrd="0" presId="urn:microsoft.com/office/officeart/2005/8/layout/hList7"/>
    <dgm:cxn modelId="{79A657D0-B014-437B-AE58-3D531259C080}" type="presParOf" srcId="{F107845D-6F21-4F7A-A7A3-3061B6FBD98D}" destId="{2A43EF68-D2BC-4381-B64D-4015A1AF84E6}" srcOrd="1" destOrd="0" presId="urn:microsoft.com/office/officeart/2005/8/layout/hList7"/>
    <dgm:cxn modelId="{F04CCA78-904A-4825-86A0-F08D81BA65CB}" type="presParOf" srcId="{F107845D-6F21-4F7A-A7A3-3061B6FBD98D}" destId="{CBA5D781-7815-47B2-BBEB-813EF4DE2CE2}" srcOrd="2" destOrd="0" presId="urn:microsoft.com/office/officeart/2005/8/layout/hList7"/>
    <dgm:cxn modelId="{026AE3FA-DF4E-4BD4-A13A-C7CDACA53B47}" type="presParOf" srcId="{CBA5D781-7815-47B2-BBEB-813EF4DE2CE2}" destId="{1AE19FC0-EDFE-43E9-8181-91BEA7E76EE2}" srcOrd="0" destOrd="0" presId="urn:microsoft.com/office/officeart/2005/8/layout/hList7"/>
    <dgm:cxn modelId="{51036408-F250-454F-8F0B-EBA089BBB532}" type="presParOf" srcId="{CBA5D781-7815-47B2-BBEB-813EF4DE2CE2}" destId="{B95204B5-A2DB-43ED-97F9-6540F9F5DF2B}" srcOrd="1" destOrd="0" presId="urn:microsoft.com/office/officeart/2005/8/layout/hList7"/>
    <dgm:cxn modelId="{0BF2FCA7-BE7F-45E5-9296-EA713A54C208}" type="presParOf" srcId="{CBA5D781-7815-47B2-BBEB-813EF4DE2CE2}" destId="{EF18F8F2-60CB-4434-BB5C-705FB659DE16}" srcOrd="2" destOrd="0" presId="urn:microsoft.com/office/officeart/2005/8/layout/hList7"/>
    <dgm:cxn modelId="{D557A36B-D874-4439-899C-4F84411CB8EA}" type="presParOf" srcId="{CBA5D781-7815-47B2-BBEB-813EF4DE2CE2}" destId="{B5BEB4CC-EFA9-4680-9DFA-4B59CADF8112}" srcOrd="3" destOrd="0" presId="urn:microsoft.com/office/officeart/2005/8/layout/hList7"/>
    <dgm:cxn modelId="{D4E15C24-3400-4A2D-8E9E-238ED555DB4B}" type="presParOf" srcId="{F107845D-6F21-4F7A-A7A3-3061B6FBD98D}" destId="{45FD3A0F-C393-4238-8651-76DE9EF65440}" srcOrd="3" destOrd="0" presId="urn:microsoft.com/office/officeart/2005/8/layout/hList7"/>
    <dgm:cxn modelId="{F6941164-C8F9-4A59-8E80-E4FEB9578C0E}" type="presParOf" srcId="{F107845D-6F21-4F7A-A7A3-3061B6FBD98D}" destId="{6F8EC6FA-AEEF-4052-951F-873AD7C77ED2}" srcOrd="4" destOrd="0" presId="urn:microsoft.com/office/officeart/2005/8/layout/hList7"/>
    <dgm:cxn modelId="{B17BB75E-4032-47E8-917E-A80B26AD5734}" type="presParOf" srcId="{6F8EC6FA-AEEF-4052-951F-873AD7C77ED2}" destId="{DD16BC98-7ED6-42EB-86BD-B027E1E977AC}" srcOrd="0" destOrd="0" presId="urn:microsoft.com/office/officeart/2005/8/layout/hList7"/>
    <dgm:cxn modelId="{98FB71F3-1315-4A75-BAF0-3BDD98926374}" type="presParOf" srcId="{6F8EC6FA-AEEF-4052-951F-873AD7C77ED2}" destId="{57306EE1-0CAF-455B-8BF5-098B139C8CAD}" srcOrd="1" destOrd="0" presId="urn:microsoft.com/office/officeart/2005/8/layout/hList7"/>
    <dgm:cxn modelId="{54058EF2-937C-4899-904C-F273848F8D0A}" type="presParOf" srcId="{6F8EC6FA-AEEF-4052-951F-873AD7C77ED2}" destId="{AACEA1FB-4CFF-4656-8DA4-599C360BB8CE}" srcOrd="2" destOrd="0" presId="urn:microsoft.com/office/officeart/2005/8/layout/hList7"/>
    <dgm:cxn modelId="{EB52EF62-8109-434A-87E8-65E0B93B0E46}" type="presParOf" srcId="{6F8EC6FA-AEEF-4052-951F-873AD7C77ED2}" destId="{16F4F474-CC95-4F6B-A19C-0B37AB61279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70D9517-13FA-4337-8F7A-731E04BFCA77}" type="doc">
      <dgm:prSet loTypeId="urn:microsoft.com/office/officeart/2005/8/layout/process3" loCatId="process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ABA8BAF-AEBB-4649-ABF7-B16A46543A13}">
      <dgm:prSet/>
      <dgm:spPr/>
      <dgm:t>
        <a:bodyPr/>
        <a:lstStyle/>
        <a:p>
          <a:r>
            <a:rPr lang="en-US"/>
            <a:t>Design a poster encouraging climate action</a:t>
          </a:r>
        </a:p>
      </dgm:t>
    </dgm:pt>
    <dgm:pt modelId="{791C7A20-0B95-41B4-B9AE-05F435F73E4B}" type="parTrans" cxnId="{8665A256-9C77-4E2C-9B8A-7CA95AD002A2}">
      <dgm:prSet/>
      <dgm:spPr/>
      <dgm:t>
        <a:bodyPr/>
        <a:lstStyle/>
        <a:p>
          <a:endParaRPr lang="en-US"/>
        </a:p>
      </dgm:t>
    </dgm:pt>
    <dgm:pt modelId="{87AFF33C-1F8D-4A48-9265-33D4F6FE966B}" type="sibTrans" cxnId="{8665A256-9C77-4E2C-9B8A-7CA95AD002A2}">
      <dgm:prSet/>
      <dgm:spPr/>
      <dgm:t>
        <a:bodyPr/>
        <a:lstStyle/>
        <a:p>
          <a:endParaRPr lang="en-US"/>
        </a:p>
      </dgm:t>
    </dgm:pt>
    <dgm:pt modelId="{DE551ED7-8252-4411-839A-BAAB1288A237}">
      <dgm:prSet/>
      <dgm:spPr/>
      <dgm:t>
        <a:bodyPr/>
        <a:lstStyle/>
        <a:p>
          <a:r>
            <a:rPr lang="en-US"/>
            <a:t>Include: cause, effect, and one solution</a:t>
          </a:r>
        </a:p>
      </dgm:t>
    </dgm:pt>
    <dgm:pt modelId="{D1266855-BF7B-4DF5-AA4A-F48C20951CFC}" type="parTrans" cxnId="{EEC94A48-15A4-45DA-B30A-42ED9E1619F3}">
      <dgm:prSet/>
      <dgm:spPr/>
      <dgm:t>
        <a:bodyPr/>
        <a:lstStyle/>
        <a:p>
          <a:endParaRPr lang="en-US"/>
        </a:p>
      </dgm:t>
    </dgm:pt>
    <dgm:pt modelId="{7C77F531-588E-408E-AFE5-389CA0D46ABE}" type="sibTrans" cxnId="{EEC94A48-15A4-45DA-B30A-42ED9E1619F3}">
      <dgm:prSet/>
      <dgm:spPr/>
      <dgm:t>
        <a:bodyPr/>
        <a:lstStyle/>
        <a:p>
          <a:endParaRPr lang="en-US"/>
        </a:p>
      </dgm:t>
    </dgm:pt>
    <dgm:pt modelId="{23D040CD-DC0C-4BA5-BB0C-D408D55348DA}">
      <dgm:prSet/>
      <dgm:spPr/>
      <dgm:t>
        <a:bodyPr/>
        <a:lstStyle/>
        <a:p>
          <a:r>
            <a:rPr lang="en-US"/>
            <a:t>Use visuals and an Islamic message</a:t>
          </a:r>
        </a:p>
      </dgm:t>
    </dgm:pt>
    <dgm:pt modelId="{684D2191-F475-49AE-A317-EA4A9C309F23}" type="parTrans" cxnId="{EEFD87F1-79D5-48CC-BC60-29CA1935A33D}">
      <dgm:prSet/>
      <dgm:spPr/>
      <dgm:t>
        <a:bodyPr/>
        <a:lstStyle/>
        <a:p>
          <a:endParaRPr lang="en-US"/>
        </a:p>
      </dgm:t>
    </dgm:pt>
    <dgm:pt modelId="{F3617ED6-ADF9-457D-AD50-E070DD8D40E6}" type="sibTrans" cxnId="{EEFD87F1-79D5-48CC-BC60-29CA1935A33D}">
      <dgm:prSet/>
      <dgm:spPr/>
      <dgm:t>
        <a:bodyPr/>
        <a:lstStyle/>
        <a:p>
          <a:endParaRPr lang="en-US"/>
        </a:p>
      </dgm:t>
    </dgm:pt>
    <dgm:pt modelId="{ACEFDCAA-EC74-4AB3-A59B-6F1181E02A0B}" type="pres">
      <dgm:prSet presAssocID="{D70D9517-13FA-4337-8F7A-731E04BFCA77}" presName="linearFlow" presStyleCnt="0">
        <dgm:presLayoutVars>
          <dgm:dir/>
          <dgm:animLvl val="lvl"/>
          <dgm:resizeHandles val="exact"/>
        </dgm:presLayoutVars>
      </dgm:prSet>
      <dgm:spPr/>
    </dgm:pt>
    <dgm:pt modelId="{4FD6BB94-A94B-4346-96ED-11158D655759}" type="pres">
      <dgm:prSet presAssocID="{5ABA8BAF-AEBB-4649-ABF7-B16A46543A13}" presName="composite" presStyleCnt="0"/>
      <dgm:spPr/>
    </dgm:pt>
    <dgm:pt modelId="{E8FF70C3-1132-4B37-A920-541CE57212A5}" type="pres">
      <dgm:prSet presAssocID="{5ABA8BAF-AEBB-4649-ABF7-B16A46543A1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21C92EF-46C4-464E-9069-9A52D945E7FB}" type="pres">
      <dgm:prSet presAssocID="{5ABA8BAF-AEBB-4649-ABF7-B16A46543A13}" presName="parSh" presStyleLbl="node1" presStyleIdx="0" presStyleCnt="3"/>
      <dgm:spPr/>
    </dgm:pt>
    <dgm:pt modelId="{AD0C5FDA-EE5A-457E-B163-9D2E315617C1}" type="pres">
      <dgm:prSet presAssocID="{5ABA8BAF-AEBB-4649-ABF7-B16A46543A13}" presName="desTx" presStyleLbl="fgAcc1" presStyleIdx="0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t="-26000" b="-26000"/>
          </a:stretch>
        </a:blipFill>
      </dgm:spPr>
    </dgm:pt>
    <dgm:pt modelId="{B487A71D-6A77-4DCA-98B2-3E76D5F0623F}" type="pres">
      <dgm:prSet presAssocID="{87AFF33C-1F8D-4A48-9265-33D4F6FE966B}" presName="sibTrans" presStyleLbl="sibTrans2D1" presStyleIdx="0" presStyleCnt="2"/>
      <dgm:spPr/>
    </dgm:pt>
    <dgm:pt modelId="{49A86EF0-76A0-441D-A4B6-8B757F8903DF}" type="pres">
      <dgm:prSet presAssocID="{87AFF33C-1F8D-4A48-9265-33D4F6FE966B}" presName="connTx" presStyleLbl="sibTrans2D1" presStyleIdx="0" presStyleCnt="2"/>
      <dgm:spPr/>
    </dgm:pt>
    <dgm:pt modelId="{0279DF72-76DE-46FF-83B8-F7EF4FF6E50D}" type="pres">
      <dgm:prSet presAssocID="{DE551ED7-8252-4411-839A-BAAB1288A237}" presName="composite" presStyleCnt="0"/>
      <dgm:spPr/>
    </dgm:pt>
    <dgm:pt modelId="{19A602B1-2A5C-4858-9A60-E82209F82F82}" type="pres">
      <dgm:prSet presAssocID="{DE551ED7-8252-4411-839A-BAAB1288A2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A8D638-8DDA-42DC-8D3B-14CB0B4C9A6B}" type="pres">
      <dgm:prSet presAssocID="{DE551ED7-8252-4411-839A-BAAB1288A237}" presName="parSh" presStyleLbl="node1" presStyleIdx="1" presStyleCnt="3"/>
      <dgm:spPr/>
    </dgm:pt>
    <dgm:pt modelId="{79381F44-492E-4114-9FAF-5D24046CA0DC}" type="pres">
      <dgm:prSet presAssocID="{DE551ED7-8252-4411-839A-BAAB1288A237}" presName="desTx" presStyleLbl="fgAcc1" presStyleIdx="1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t="-6000" b="-6000"/>
          </a:stretch>
        </a:blipFill>
      </dgm:spPr>
    </dgm:pt>
    <dgm:pt modelId="{9D1DE661-5F7D-4EA4-B45B-5E52B94A3C30}" type="pres">
      <dgm:prSet presAssocID="{7C77F531-588E-408E-AFE5-389CA0D46ABE}" presName="sibTrans" presStyleLbl="sibTrans2D1" presStyleIdx="1" presStyleCnt="2"/>
      <dgm:spPr/>
    </dgm:pt>
    <dgm:pt modelId="{ABB626F4-65BF-4F30-B694-FA6DA705E416}" type="pres">
      <dgm:prSet presAssocID="{7C77F531-588E-408E-AFE5-389CA0D46ABE}" presName="connTx" presStyleLbl="sibTrans2D1" presStyleIdx="1" presStyleCnt="2"/>
      <dgm:spPr/>
    </dgm:pt>
    <dgm:pt modelId="{95C18F17-76BE-4356-B18C-B90BFB86C3BF}" type="pres">
      <dgm:prSet presAssocID="{23D040CD-DC0C-4BA5-BB0C-D408D55348DA}" presName="composite" presStyleCnt="0"/>
      <dgm:spPr/>
    </dgm:pt>
    <dgm:pt modelId="{A47556DB-BF4A-4127-97A4-1942027F33C2}" type="pres">
      <dgm:prSet presAssocID="{23D040CD-DC0C-4BA5-BB0C-D408D55348D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6DCE853-A41B-4E29-A0AC-B07EDFBDD530}" type="pres">
      <dgm:prSet presAssocID="{23D040CD-DC0C-4BA5-BB0C-D408D55348DA}" presName="parSh" presStyleLbl="node1" presStyleIdx="2" presStyleCnt="3"/>
      <dgm:spPr/>
    </dgm:pt>
    <dgm:pt modelId="{2DC796A6-01C8-4003-BB7E-078DAFCE45B1}" type="pres">
      <dgm:prSet presAssocID="{23D040CD-DC0C-4BA5-BB0C-D408D55348DA}" presName="desTx" presStyleLbl="fgAcc1" presStyleIdx="2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rcRect/>
          <a:stretch>
            <a:fillRect l="-8000" r="-8000"/>
          </a:stretch>
        </a:blipFill>
      </dgm:spPr>
    </dgm:pt>
  </dgm:ptLst>
  <dgm:cxnLst>
    <dgm:cxn modelId="{D85E2A03-E7CD-4AE2-8AB7-42A98AF4ED74}" type="presOf" srcId="{7C77F531-588E-408E-AFE5-389CA0D46ABE}" destId="{ABB626F4-65BF-4F30-B694-FA6DA705E416}" srcOrd="1" destOrd="0" presId="urn:microsoft.com/office/officeart/2005/8/layout/process3"/>
    <dgm:cxn modelId="{8D7EA405-B7F9-425B-9248-DAD34302935C}" type="presOf" srcId="{7C77F531-588E-408E-AFE5-389CA0D46ABE}" destId="{9D1DE661-5F7D-4EA4-B45B-5E52B94A3C30}" srcOrd="0" destOrd="0" presId="urn:microsoft.com/office/officeart/2005/8/layout/process3"/>
    <dgm:cxn modelId="{BEAF631C-845F-4BFA-BF0D-A277B6F50A52}" type="presOf" srcId="{23D040CD-DC0C-4BA5-BB0C-D408D55348DA}" destId="{36DCE853-A41B-4E29-A0AC-B07EDFBDD530}" srcOrd="1" destOrd="0" presId="urn:microsoft.com/office/officeart/2005/8/layout/process3"/>
    <dgm:cxn modelId="{57F2A633-1566-4515-8F3A-F78600B47CC4}" type="presOf" srcId="{D70D9517-13FA-4337-8F7A-731E04BFCA77}" destId="{ACEFDCAA-EC74-4AB3-A59B-6F1181E02A0B}" srcOrd="0" destOrd="0" presId="urn:microsoft.com/office/officeart/2005/8/layout/process3"/>
    <dgm:cxn modelId="{5601645D-390D-472F-9EB8-82BD10D82A34}" type="presOf" srcId="{DE551ED7-8252-4411-839A-BAAB1288A237}" destId="{CFA8D638-8DDA-42DC-8D3B-14CB0B4C9A6B}" srcOrd="1" destOrd="0" presId="urn:microsoft.com/office/officeart/2005/8/layout/process3"/>
    <dgm:cxn modelId="{EEC94A48-15A4-45DA-B30A-42ED9E1619F3}" srcId="{D70D9517-13FA-4337-8F7A-731E04BFCA77}" destId="{DE551ED7-8252-4411-839A-BAAB1288A237}" srcOrd="1" destOrd="0" parTransId="{D1266855-BF7B-4DF5-AA4A-F48C20951CFC}" sibTransId="{7C77F531-588E-408E-AFE5-389CA0D46ABE}"/>
    <dgm:cxn modelId="{C708C248-4FD2-4E38-A8E1-8D5E5A3BB0C7}" type="presOf" srcId="{87AFF33C-1F8D-4A48-9265-33D4F6FE966B}" destId="{49A86EF0-76A0-441D-A4B6-8B757F8903DF}" srcOrd="1" destOrd="0" presId="urn:microsoft.com/office/officeart/2005/8/layout/process3"/>
    <dgm:cxn modelId="{8665A256-9C77-4E2C-9B8A-7CA95AD002A2}" srcId="{D70D9517-13FA-4337-8F7A-731E04BFCA77}" destId="{5ABA8BAF-AEBB-4649-ABF7-B16A46543A13}" srcOrd="0" destOrd="0" parTransId="{791C7A20-0B95-41B4-B9AE-05F435F73E4B}" sibTransId="{87AFF33C-1F8D-4A48-9265-33D4F6FE966B}"/>
    <dgm:cxn modelId="{43A6547F-0259-4C25-B1F7-C52E68C947E9}" type="presOf" srcId="{5ABA8BAF-AEBB-4649-ABF7-B16A46543A13}" destId="{021C92EF-46C4-464E-9069-9A52D945E7FB}" srcOrd="1" destOrd="0" presId="urn:microsoft.com/office/officeart/2005/8/layout/process3"/>
    <dgm:cxn modelId="{46CEDC83-3441-415A-958D-23D5B7C0E8AD}" type="presOf" srcId="{23D040CD-DC0C-4BA5-BB0C-D408D55348DA}" destId="{A47556DB-BF4A-4127-97A4-1942027F33C2}" srcOrd="0" destOrd="0" presId="urn:microsoft.com/office/officeart/2005/8/layout/process3"/>
    <dgm:cxn modelId="{47E1B39E-37D4-4FC6-90FC-5190C0F8FA7D}" type="presOf" srcId="{87AFF33C-1F8D-4A48-9265-33D4F6FE966B}" destId="{B487A71D-6A77-4DCA-98B2-3E76D5F0623F}" srcOrd="0" destOrd="0" presId="urn:microsoft.com/office/officeart/2005/8/layout/process3"/>
    <dgm:cxn modelId="{5F6A3AAB-6F6B-4ED7-8C76-0B177471E67B}" type="presOf" srcId="{5ABA8BAF-AEBB-4649-ABF7-B16A46543A13}" destId="{E8FF70C3-1132-4B37-A920-541CE57212A5}" srcOrd="0" destOrd="0" presId="urn:microsoft.com/office/officeart/2005/8/layout/process3"/>
    <dgm:cxn modelId="{BFB18FB2-AB9A-4611-8446-EE574621238B}" type="presOf" srcId="{DE551ED7-8252-4411-839A-BAAB1288A237}" destId="{19A602B1-2A5C-4858-9A60-E82209F82F82}" srcOrd="0" destOrd="0" presId="urn:microsoft.com/office/officeart/2005/8/layout/process3"/>
    <dgm:cxn modelId="{EEFD87F1-79D5-48CC-BC60-29CA1935A33D}" srcId="{D70D9517-13FA-4337-8F7A-731E04BFCA77}" destId="{23D040CD-DC0C-4BA5-BB0C-D408D55348DA}" srcOrd="2" destOrd="0" parTransId="{684D2191-F475-49AE-A317-EA4A9C309F23}" sibTransId="{F3617ED6-ADF9-457D-AD50-E070DD8D40E6}"/>
    <dgm:cxn modelId="{6B270BF1-DCAA-4EEC-8B46-A47014C55399}" type="presParOf" srcId="{ACEFDCAA-EC74-4AB3-A59B-6F1181E02A0B}" destId="{4FD6BB94-A94B-4346-96ED-11158D655759}" srcOrd="0" destOrd="0" presId="urn:microsoft.com/office/officeart/2005/8/layout/process3"/>
    <dgm:cxn modelId="{0FAD1C43-1043-4355-877C-7235DD199D64}" type="presParOf" srcId="{4FD6BB94-A94B-4346-96ED-11158D655759}" destId="{E8FF70C3-1132-4B37-A920-541CE57212A5}" srcOrd="0" destOrd="0" presId="urn:microsoft.com/office/officeart/2005/8/layout/process3"/>
    <dgm:cxn modelId="{8B8662F1-DC3A-496F-875C-87A159355EE3}" type="presParOf" srcId="{4FD6BB94-A94B-4346-96ED-11158D655759}" destId="{021C92EF-46C4-464E-9069-9A52D945E7FB}" srcOrd="1" destOrd="0" presId="urn:microsoft.com/office/officeart/2005/8/layout/process3"/>
    <dgm:cxn modelId="{E3FA829B-A1C9-401B-87FF-B6FA3F401E25}" type="presParOf" srcId="{4FD6BB94-A94B-4346-96ED-11158D655759}" destId="{AD0C5FDA-EE5A-457E-B163-9D2E315617C1}" srcOrd="2" destOrd="0" presId="urn:microsoft.com/office/officeart/2005/8/layout/process3"/>
    <dgm:cxn modelId="{AE57F179-E085-4FF8-92FB-7763A65FFE5C}" type="presParOf" srcId="{ACEFDCAA-EC74-4AB3-A59B-6F1181E02A0B}" destId="{B487A71D-6A77-4DCA-98B2-3E76D5F0623F}" srcOrd="1" destOrd="0" presId="urn:microsoft.com/office/officeart/2005/8/layout/process3"/>
    <dgm:cxn modelId="{E40EB4FE-DC6C-4DF8-AECA-20EF0A18D403}" type="presParOf" srcId="{B487A71D-6A77-4DCA-98B2-3E76D5F0623F}" destId="{49A86EF0-76A0-441D-A4B6-8B757F8903DF}" srcOrd="0" destOrd="0" presId="urn:microsoft.com/office/officeart/2005/8/layout/process3"/>
    <dgm:cxn modelId="{30CDCDE2-5266-4826-A3FD-B10213F6704B}" type="presParOf" srcId="{ACEFDCAA-EC74-4AB3-A59B-6F1181E02A0B}" destId="{0279DF72-76DE-46FF-83B8-F7EF4FF6E50D}" srcOrd="2" destOrd="0" presId="urn:microsoft.com/office/officeart/2005/8/layout/process3"/>
    <dgm:cxn modelId="{F86EB92A-306F-4138-B795-B84C5FA07BC0}" type="presParOf" srcId="{0279DF72-76DE-46FF-83B8-F7EF4FF6E50D}" destId="{19A602B1-2A5C-4858-9A60-E82209F82F82}" srcOrd="0" destOrd="0" presId="urn:microsoft.com/office/officeart/2005/8/layout/process3"/>
    <dgm:cxn modelId="{4D09D415-6621-4BF8-A528-E37D47F1ED70}" type="presParOf" srcId="{0279DF72-76DE-46FF-83B8-F7EF4FF6E50D}" destId="{CFA8D638-8DDA-42DC-8D3B-14CB0B4C9A6B}" srcOrd="1" destOrd="0" presId="urn:microsoft.com/office/officeart/2005/8/layout/process3"/>
    <dgm:cxn modelId="{75D10406-188E-437A-A9F3-BF663286228E}" type="presParOf" srcId="{0279DF72-76DE-46FF-83B8-F7EF4FF6E50D}" destId="{79381F44-492E-4114-9FAF-5D24046CA0DC}" srcOrd="2" destOrd="0" presId="urn:microsoft.com/office/officeart/2005/8/layout/process3"/>
    <dgm:cxn modelId="{0C3B7682-F9FE-49C8-A976-CBBDA762BD68}" type="presParOf" srcId="{ACEFDCAA-EC74-4AB3-A59B-6F1181E02A0B}" destId="{9D1DE661-5F7D-4EA4-B45B-5E52B94A3C30}" srcOrd="3" destOrd="0" presId="urn:microsoft.com/office/officeart/2005/8/layout/process3"/>
    <dgm:cxn modelId="{8D5CB9A4-B884-410A-9616-C35BCD1F88C0}" type="presParOf" srcId="{9D1DE661-5F7D-4EA4-B45B-5E52B94A3C30}" destId="{ABB626F4-65BF-4F30-B694-FA6DA705E416}" srcOrd="0" destOrd="0" presId="urn:microsoft.com/office/officeart/2005/8/layout/process3"/>
    <dgm:cxn modelId="{C220E270-18F9-48A2-955B-ACC8DE9B88D3}" type="presParOf" srcId="{ACEFDCAA-EC74-4AB3-A59B-6F1181E02A0B}" destId="{95C18F17-76BE-4356-B18C-B90BFB86C3BF}" srcOrd="4" destOrd="0" presId="urn:microsoft.com/office/officeart/2005/8/layout/process3"/>
    <dgm:cxn modelId="{3B279D1E-F2EF-4C4E-ABEB-AC5258B58FAD}" type="presParOf" srcId="{95C18F17-76BE-4356-B18C-B90BFB86C3BF}" destId="{A47556DB-BF4A-4127-97A4-1942027F33C2}" srcOrd="0" destOrd="0" presId="urn:microsoft.com/office/officeart/2005/8/layout/process3"/>
    <dgm:cxn modelId="{D0FA4BBB-3FE1-455E-9032-60258ECB9A51}" type="presParOf" srcId="{95C18F17-76BE-4356-B18C-B90BFB86C3BF}" destId="{36DCE853-A41B-4E29-A0AC-B07EDFBDD530}" srcOrd="1" destOrd="0" presId="urn:microsoft.com/office/officeart/2005/8/layout/process3"/>
    <dgm:cxn modelId="{EBC607C0-423E-4C6B-809F-51A06598AB27}" type="presParOf" srcId="{95C18F17-76BE-4356-B18C-B90BFB86C3BF}" destId="{2DC796A6-01C8-4003-BB7E-078DAFCE45B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6AB3CEE-3BA3-4A27-B6A4-5D1E94BA0A90}" type="doc">
      <dgm:prSet loTypeId="urn:microsoft.com/office/officeart/2005/8/layout/vList2" loCatId="list" qsTypeId="urn:microsoft.com/office/officeart/2005/8/quickstyle/3d3" qsCatId="3D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E9E4D242-75AB-4EC7-972F-6CB778AA4640}">
      <dgm:prSet/>
      <dgm:spPr/>
      <dgm:t>
        <a:bodyPr/>
        <a:lstStyle/>
        <a:p>
          <a:r>
            <a:rPr lang="en-US" b="0" i="0" baseline="0"/>
            <a:t>What’s the difference between global warming and climate change?</a:t>
          </a:r>
          <a:endParaRPr lang="en-US"/>
        </a:p>
      </dgm:t>
    </dgm:pt>
    <dgm:pt modelId="{DA263DA6-96A9-4241-85C2-BF11B3B6F903}" type="parTrans" cxnId="{1FC0E439-0EE2-491E-9637-3B2E3DDB2065}">
      <dgm:prSet/>
      <dgm:spPr/>
      <dgm:t>
        <a:bodyPr/>
        <a:lstStyle/>
        <a:p>
          <a:endParaRPr lang="en-US"/>
        </a:p>
      </dgm:t>
    </dgm:pt>
    <dgm:pt modelId="{7A538C60-6195-489C-B815-8DF5957273C0}" type="sibTrans" cxnId="{1FC0E439-0EE2-491E-9637-3B2E3DDB2065}">
      <dgm:prSet/>
      <dgm:spPr/>
      <dgm:t>
        <a:bodyPr/>
        <a:lstStyle/>
        <a:p>
          <a:endParaRPr lang="en-US"/>
        </a:p>
      </dgm:t>
    </dgm:pt>
    <dgm:pt modelId="{50CCE708-31F3-49C3-93B0-2A07E6A49C3E}">
      <dgm:prSet/>
      <dgm:spPr/>
      <dgm:t>
        <a:bodyPr/>
        <a:lstStyle/>
        <a:p>
          <a:r>
            <a:rPr lang="en-US" b="0" i="0" baseline="0"/>
            <a:t>Name two greenhouse gases and their sources.</a:t>
          </a:r>
          <a:endParaRPr lang="en-US"/>
        </a:p>
      </dgm:t>
    </dgm:pt>
    <dgm:pt modelId="{D8CC7D7B-53C0-4C35-A096-A54E2DF12809}" type="parTrans" cxnId="{16585714-EE04-4345-A8F1-CBDFABB640E1}">
      <dgm:prSet/>
      <dgm:spPr/>
      <dgm:t>
        <a:bodyPr/>
        <a:lstStyle/>
        <a:p>
          <a:endParaRPr lang="en-US"/>
        </a:p>
      </dgm:t>
    </dgm:pt>
    <dgm:pt modelId="{7F665F8A-BED0-4A8D-902D-A1B0A9A2DAD7}" type="sibTrans" cxnId="{16585714-EE04-4345-A8F1-CBDFABB640E1}">
      <dgm:prSet/>
      <dgm:spPr/>
      <dgm:t>
        <a:bodyPr/>
        <a:lstStyle/>
        <a:p>
          <a:endParaRPr lang="en-US"/>
        </a:p>
      </dgm:t>
    </dgm:pt>
    <dgm:pt modelId="{4BA5B79E-F8DF-45EC-BE54-359569C20E66}">
      <dgm:prSet/>
      <dgm:spPr/>
      <dgm:t>
        <a:bodyPr/>
        <a:lstStyle/>
        <a:p>
          <a:r>
            <a:rPr lang="en-US" b="0" i="0" baseline="0"/>
            <a:t>How does climate change affect farming?</a:t>
          </a:r>
          <a:endParaRPr lang="en-US"/>
        </a:p>
      </dgm:t>
    </dgm:pt>
    <dgm:pt modelId="{41838A07-D89C-483D-9007-E35AEFB11BFF}" type="parTrans" cxnId="{95E25D39-8E1B-49CE-837E-FB4DD03E612F}">
      <dgm:prSet/>
      <dgm:spPr/>
      <dgm:t>
        <a:bodyPr/>
        <a:lstStyle/>
        <a:p>
          <a:endParaRPr lang="en-US"/>
        </a:p>
      </dgm:t>
    </dgm:pt>
    <dgm:pt modelId="{40F22860-3189-4D53-9E60-19BE1A19D754}" type="sibTrans" cxnId="{95E25D39-8E1B-49CE-837E-FB4DD03E612F}">
      <dgm:prSet/>
      <dgm:spPr/>
      <dgm:t>
        <a:bodyPr/>
        <a:lstStyle/>
        <a:p>
          <a:endParaRPr lang="en-US"/>
        </a:p>
      </dgm:t>
    </dgm:pt>
    <dgm:pt modelId="{581A6D67-813C-4F1B-80EC-8FA6E81B00A7}">
      <dgm:prSet/>
      <dgm:spPr/>
      <dgm:t>
        <a:bodyPr/>
        <a:lstStyle/>
        <a:p>
          <a:r>
            <a:rPr lang="en-US" b="0" i="0" baseline="0"/>
            <a:t>What does Islam teach about environmental care?</a:t>
          </a:r>
          <a:endParaRPr lang="en-US"/>
        </a:p>
      </dgm:t>
    </dgm:pt>
    <dgm:pt modelId="{55A6744B-4F6A-4306-9661-EDFB1FD014A4}" type="parTrans" cxnId="{B31919FE-714C-4709-9B3B-BBA787B0A92D}">
      <dgm:prSet/>
      <dgm:spPr/>
      <dgm:t>
        <a:bodyPr/>
        <a:lstStyle/>
        <a:p>
          <a:endParaRPr lang="en-US"/>
        </a:p>
      </dgm:t>
    </dgm:pt>
    <dgm:pt modelId="{1878C1B2-79E3-48DA-B1AD-D7B0AE9192B0}" type="sibTrans" cxnId="{B31919FE-714C-4709-9B3B-BBA787B0A92D}">
      <dgm:prSet/>
      <dgm:spPr/>
      <dgm:t>
        <a:bodyPr/>
        <a:lstStyle/>
        <a:p>
          <a:endParaRPr lang="en-US"/>
        </a:p>
      </dgm:t>
    </dgm:pt>
    <dgm:pt modelId="{F8280656-B002-4699-A06B-45EC85CEA81B}" type="pres">
      <dgm:prSet presAssocID="{86AB3CEE-3BA3-4A27-B6A4-5D1E94BA0A90}" presName="linear" presStyleCnt="0">
        <dgm:presLayoutVars>
          <dgm:animLvl val="lvl"/>
          <dgm:resizeHandles val="exact"/>
        </dgm:presLayoutVars>
      </dgm:prSet>
      <dgm:spPr/>
    </dgm:pt>
    <dgm:pt modelId="{5BC321A1-A04B-445A-B623-181915836CA9}" type="pres">
      <dgm:prSet presAssocID="{E9E4D242-75AB-4EC7-972F-6CB778AA46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3DB5050-FCC5-4403-BA28-D972448EFD9F}" type="pres">
      <dgm:prSet presAssocID="{7A538C60-6195-489C-B815-8DF5957273C0}" presName="spacer" presStyleCnt="0"/>
      <dgm:spPr/>
    </dgm:pt>
    <dgm:pt modelId="{998748C4-CB78-4B89-868A-F2F6D2C89F7F}" type="pres">
      <dgm:prSet presAssocID="{50CCE708-31F3-49C3-93B0-2A07E6A49C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17EDC08-B75C-4630-B242-5EBD56D479FF}" type="pres">
      <dgm:prSet presAssocID="{7F665F8A-BED0-4A8D-902D-A1B0A9A2DAD7}" presName="spacer" presStyleCnt="0"/>
      <dgm:spPr/>
    </dgm:pt>
    <dgm:pt modelId="{E2EBADC5-7A26-45A5-AB4E-D98B56A813F3}" type="pres">
      <dgm:prSet presAssocID="{4BA5B79E-F8DF-45EC-BE54-359569C20E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F57B460-50DD-4FC0-ACA0-66DF5C7AF4E2}" type="pres">
      <dgm:prSet presAssocID="{40F22860-3189-4D53-9E60-19BE1A19D754}" presName="spacer" presStyleCnt="0"/>
      <dgm:spPr/>
    </dgm:pt>
    <dgm:pt modelId="{AEBEA892-DE82-4C84-8CD8-31BBA21DE515}" type="pres">
      <dgm:prSet presAssocID="{581A6D67-813C-4F1B-80EC-8FA6E81B00A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6585714-EE04-4345-A8F1-CBDFABB640E1}" srcId="{86AB3CEE-3BA3-4A27-B6A4-5D1E94BA0A90}" destId="{50CCE708-31F3-49C3-93B0-2A07E6A49C3E}" srcOrd="1" destOrd="0" parTransId="{D8CC7D7B-53C0-4C35-A096-A54E2DF12809}" sibTransId="{7F665F8A-BED0-4A8D-902D-A1B0A9A2DAD7}"/>
    <dgm:cxn modelId="{95E25D39-8E1B-49CE-837E-FB4DD03E612F}" srcId="{86AB3CEE-3BA3-4A27-B6A4-5D1E94BA0A90}" destId="{4BA5B79E-F8DF-45EC-BE54-359569C20E66}" srcOrd="2" destOrd="0" parTransId="{41838A07-D89C-483D-9007-E35AEFB11BFF}" sibTransId="{40F22860-3189-4D53-9E60-19BE1A19D754}"/>
    <dgm:cxn modelId="{1FC0E439-0EE2-491E-9637-3B2E3DDB2065}" srcId="{86AB3CEE-3BA3-4A27-B6A4-5D1E94BA0A90}" destId="{E9E4D242-75AB-4EC7-972F-6CB778AA4640}" srcOrd="0" destOrd="0" parTransId="{DA263DA6-96A9-4241-85C2-BF11B3B6F903}" sibTransId="{7A538C60-6195-489C-B815-8DF5957273C0}"/>
    <dgm:cxn modelId="{E3E32A63-0EB0-41ED-AAC7-FF03B582B2B3}" type="presOf" srcId="{581A6D67-813C-4F1B-80EC-8FA6E81B00A7}" destId="{AEBEA892-DE82-4C84-8CD8-31BBA21DE515}" srcOrd="0" destOrd="0" presId="urn:microsoft.com/office/officeart/2005/8/layout/vList2"/>
    <dgm:cxn modelId="{DC43B1A6-93D4-473E-A55B-D27B4AB2F84D}" type="presOf" srcId="{E9E4D242-75AB-4EC7-972F-6CB778AA4640}" destId="{5BC321A1-A04B-445A-B623-181915836CA9}" srcOrd="0" destOrd="0" presId="urn:microsoft.com/office/officeart/2005/8/layout/vList2"/>
    <dgm:cxn modelId="{7A3C36BA-2634-4E8B-985C-407768CE2F8F}" type="presOf" srcId="{50CCE708-31F3-49C3-93B0-2A07E6A49C3E}" destId="{998748C4-CB78-4B89-868A-F2F6D2C89F7F}" srcOrd="0" destOrd="0" presId="urn:microsoft.com/office/officeart/2005/8/layout/vList2"/>
    <dgm:cxn modelId="{18593DC2-F8E2-42C7-B7B1-6298A64E7A46}" type="presOf" srcId="{86AB3CEE-3BA3-4A27-B6A4-5D1E94BA0A90}" destId="{F8280656-B002-4699-A06B-45EC85CEA81B}" srcOrd="0" destOrd="0" presId="urn:microsoft.com/office/officeart/2005/8/layout/vList2"/>
    <dgm:cxn modelId="{6557F2DC-4C20-43B2-879E-68DA96826BB9}" type="presOf" srcId="{4BA5B79E-F8DF-45EC-BE54-359569C20E66}" destId="{E2EBADC5-7A26-45A5-AB4E-D98B56A813F3}" srcOrd="0" destOrd="0" presId="urn:microsoft.com/office/officeart/2005/8/layout/vList2"/>
    <dgm:cxn modelId="{B31919FE-714C-4709-9B3B-BBA787B0A92D}" srcId="{86AB3CEE-3BA3-4A27-B6A4-5D1E94BA0A90}" destId="{581A6D67-813C-4F1B-80EC-8FA6E81B00A7}" srcOrd="3" destOrd="0" parTransId="{55A6744B-4F6A-4306-9661-EDFB1FD014A4}" sibTransId="{1878C1B2-79E3-48DA-B1AD-D7B0AE9192B0}"/>
    <dgm:cxn modelId="{74026288-C8BE-42F0-98E0-332D33F811CB}" type="presParOf" srcId="{F8280656-B002-4699-A06B-45EC85CEA81B}" destId="{5BC321A1-A04B-445A-B623-181915836CA9}" srcOrd="0" destOrd="0" presId="urn:microsoft.com/office/officeart/2005/8/layout/vList2"/>
    <dgm:cxn modelId="{6544FBCE-3058-4675-99C9-EF437D5B86A8}" type="presParOf" srcId="{F8280656-B002-4699-A06B-45EC85CEA81B}" destId="{93DB5050-FCC5-4403-BA28-D972448EFD9F}" srcOrd="1" destOrd="0" presId="urn:microsoft.com/office/officeart/2005/8/layout/vList2"/>
    <dgm:cxn modelId="{3B77CFE0-0E44-46E0-BE2A-9020DDF538B7}" type="presParOf" srcId="{F8280656-B002-4699-A06B-45EC85CEA81B}" destId="{998748C4-CB78-4B89-868A-F2F6D2C89F7F}" srcOrd="2" destOrd="0" presId="urn:microsoft.com/office/officeart/2005/8/layout/vList2"/>
    <dgm:cxn modelId="{53EB62FF-F1A4-4566-A3EA-6C848DADFD07}" type="presParOf" srcId="{F8280656-B002-4699-A06B-45EC85CEA81B}" destId="{B17EDC08-B75C-4630-B242-5EBD56D479FF}" srcOrd="3" destOrd="0" presId="urn:microsoft.com/office/officeart/2005/8/layout/vList2"/>
    <dgm:cxn modelId="{5D4F5EEF-1D75-4B21-9956-FF445055CB2E}" type="presParOf" srcId="{F8280656-B002-4699-A06B-45EC85CEA81B}" destId="{E2EBADC5-7A26-45A5-AB4E-D98B56A813F3}" srcOrd="4" destOrd="0" presId="urn:microsoft.com/office/officeart/2005/8/layout/vList2"/>
    <dgm:cxn modelId="{1B2DC857-7197-4BB5-B239-50FAB0EBE5EA}" type="presParOf" srcId="{F8280656-B002-4699-A06B-45EC85CEA81B}" destId="{1F57B460-50DD-4FC0-ACA0-66DF5C7AF4E2}" srcOrd="5" destOrd="0" presId="urn:microsoft.com/office/officeart/2005/8/layout/vList2"/>
    <dgm:cxn modelId="{BF5D9DA6-7A15-449C-8144-15295444B4C8}" type="presParOf" srcId="{F8280656-B002-4699-A06B-45EC85CEA81B}" destId="{AEBEA892-DE82-4C84-8CD8-31BBA21DE51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59948D-915C-4A71-941A-8414A3185AE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A80286-D191-4FCA-982E-23399DB3CAE4}">
      <dgm:prSet/>
      <dgm:spPr/>
      <dgm:t>
        <a:bodyPr/>
        <a:lstStyle/>
        <a:p>
          <a:r>
            <a:rPr lang="en-US"/>
            <a:t>Climate change = long-term shifts in weather patterns</a:t>
          </a:r>
        </a:p>
      </dgm:t>
    </dgm:pt>
    <dgm:pt modelId="{1D6CF4BF-A90D-404B-B204-D73A7444F8CE}" type="parTrans" cxnId="{B7D52247-B947-4154-9296-2C77833DD0A0}">
      <dgm:prSet/>
      <dgm:spPr/>
      <dgm:t>
        <a:bodyPr/>
        <a:lstStyle/>
        <a:p>
          <a:endParaRPr lang="en-US"/>
        </a:p>
      </dgm:t>
    </dgm:pt>
    <dgm:pt modelId="{44147662-D55F-478B-8716-43C28B3FCD75}" type="sibTrans" cxnId="{B7D52247-B947-4154-9296-2C77833DD0A0}">
      <dgm:prSet/>
      <dgm:spPr/>
      <dgm:t>
        <a:bodyPr/>
        <a:lstStyle/>
        <a:p>
          <a:endParaRPr lang="en-US"/>
        </a:p>
      </dgm:t>
    </dgm:pt>
    <dgm:pt modelId="{AB35D1B5-E752-40F5-9B2E-612E16BDCB0E}" type="pres">
      <dgm:prSet presAssocID="{E059948D-915C-4A71-941A-8414A3185AED}" presName="Name0" presStyleCnt="0">
        <dgm:presLayoutVars>
          <dgm:dir/>
          <dgm:resizeHandles val="exact"/>
        </dgm:presLayoutVars>
      </dgm:prSet>
      <dgm:spPr/>
    </dgm:pt>
    <dgm:pt modelId="{D176B4D4-2114-4DF6-A9AD-1818835DD438}" type="pres">
      <dgm:prSet presAssocID="{CBA80286-D191-4FCA-982E-23399DB3CAE4}" presName="compNode" presStyleCnt="0"/>
      <dgm:spPr/>
    </dgm:pt>
    <dgm:pt modelId="{D851AFCC-0C3E-4551-B8C5-4C23AD306225}" type="pres">
      <dgm:prSet presAssocID="{CBA80286-D191-4FCA-982E-23399DB3CAE4}" presName="pictRect" presStyleLbl="nod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04C991BE-011A-4C4B-9C89-C437B457D579}" type="pres">
      <dgm:prSet presAssocID="{CBA80286-D191-4FCA-982E-23399DB3CAE4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F238F331-A532-41C6-8C4A-65BE959AA6FB}" type="presOf" srcId="{E059948D-915C-4A71-941A-8414A3185AED}" destId="{AB35D1B5-E752-40F5-9B2E-612E16BDCB0E}" srcOrd="0" destOrd="0" presId="urn:microsoft.com/office/officeart/2005/8/layout/pList1"/>
    <dgm:cxn modelId="{D41B8B5B-E699-4D68-B6DC-8201C96DE9DC}" type="presOf" srcId="{CBA80286-D191-4FCA-982E-23399DB3CAE4}" destId="{04C991BE-011A-4C4B-9C89-C437B457D579}" srcOrd="0" destOrd="0" presId="urn:microsoft.com/office/officeart/2005/8/layout/pList1"/>
    <dgm:cxn modelId="{B7D52247-B947-4154-9296-2C77833DD0A0}" srcId="{E059948D-915C-4A71-941A-8414A3185AED}" destId="{CBA80286-D191-4FCA-982E-23399DB3CAE4}" srcOrd="0" destOrd="0" parTransId="{1D6CF4BF-A90D-404B-B204-D73A7444F8CE}" sibTransId="{44147662-D55F-478B-8716-43C28B3FCD75}"/>
    <dgm:cxn modelId="{42BE6652-E53C-47AD-A6A3-BEFDA237934E}" type="presParOf" srcId="{AB35D1B5-E752-40F5-9B2E-612E16BDCB0E}" destId="{D176B4D4-2114-4DF6-A9AD-1818835DD438}" srcOrd="0" destOrd="0" presId="urn:microsoft.com/office/officeart/2005/8/layout/pList1"/>
    <dgm:cxn modelId="{9852F12F-BF14-45AF-8851-0D9C089B990D}" type="presParOf" srcId="{D176B4D4-2114-4DF6-A9AD-1818835DD438}" destId="{D851AFCC-0C3E-4551-B8C5-4C23AD306225}" srcOrd="0" destOrd="0" presId="urn:microsoft.com/office/officeart/2005/8/layout/pList1"/>
    <dgm:cxn modelId="{413929A0-D1CB-49FC-8985-55734A919D68}" type="presParOf" srcId="{D176B4D4-2114-4DF6-A9AD-1818835DD438}" destId="{04C991BE-011A-4C4B-9C89-C437B457D57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5304C1-2F08-44DD-B7B6-F932C28042F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EE7035-5188-4D37-806F-17EC1D738D4D}">
      <dgm:prSet/>
      <dgm:spPr/>
      <dgm:t>
        <a:bodyPr/>
        <a:lstStyle/>
        <a:p>
          <a:r>
            <a:rPr lang="en-US" dirty="0"/>
            <a:t>Global warming = rise in Earth’s average temperature</a:t>
          </a:r>
        </a:p>
      </dgm:t>
    </dgm:pt>
    <dgm:pt modelId="{3AFC07B3-0367-489B-94DE-19E20D1C2C5F}" type="parTrans" cxnId="{761DA2EB-9B75-4FF6-BBEB-FC3E8A2D4E06}">
      <dgm:prSet/>
      <dgm:spPr/>
      <dgm:t>
        <a:bodyPr/>
        <a:lstStyle/>
        <a:p>
          <a:endParaRPr lang="en-US"/>
        </a:p>
      </dgm:t>
    </dgm:pt>
    <dgm:pt modelId="{3274EE31-D2EF-48A3-888C-1DD8DBF9F2A5}" type="sibTrans" cxnId="{761DA2EB-9B75-4FF6-BBEB-FC3E8A2D4E06}">
      <dgm:prSet/>
      <dgm:spPr/>
      <dgm:t>
        <a:bodyPr/>
        <a:lstStyle/>
        <a:p>
          <a:endParaRPr lang="en-US"/>
        </a:p>
      </dgm:t>
    </dgm:pt>
    <dgm:pt modelId="{A77940A2-EBD4-4F68-9224-BB152C209D27}" type="pres">
      <dgm:prSet presAssocID="{185304C1-2F08-44DD-B7B6-F932C28042FB}" presName="Name0" presStyleCnt="0">
        <dgm:presLayoutVars>
          <dgm:dir/>
          <dgm:resizeHandles val="exact"/>
        </dgm:presLayoutVars>
      </dgm:prSet>
      <dgm:spPr/>
    </dgm:pt>
    <dgm:pt modelId="{DE2B00E3-AF55-43E3-8949-16CFABF7AD8F}" type="pres">
      <dgm:prSet presAssocID="{D4EE7035-5188-4D37-806F-17EC1D738D4D}" presName="compNode" presStyleCnt="0"/>
      <dgm:spPr/>
    </dgm:pt>
    <dgm:pt modelId="{11BB9B09-6FEC-47F1-9D3E-DE9BC1ED9564}" type="pres">
      <dgm:prSet presAssocID="{D4EE7035-5188-4D37-806F-17EC1D738D4D}" presName="pictRect" presStyleLbl="nod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9D0B148C-269B-4F31-AEFA-521F8C6720AA}" type="pres">
      <dgm:prSet presAssocID="{D4EE7035-5188-4D37-806F-17EC1D738D4D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CB000682-0F3F-48EF-9274-D30086B2C307}" type="presOf" srcId="{185304C1-2F08-44DD-B7B6-F932C28042FB}" destId="{A77940A2-EBD4-4F68-9224-BB152C209D27}" srcOrd="0" destOrd="0" presId="urn:microsoft.com/office/officeart/2005/8/layout/pList1"/>
    <dgm:cxn modelId="{15C7DA9F-1419-4B9D-9B77-30A7B1F64464}" type="presOf" srcId="{D4EE7035-5188-4D37-806F-17EC1D738D4D}" destId="{9D0B148C-269B-4F31-AEFA-521F8C6720AA}" srcOrd="0" destOrd="0" presId="urn:microsoft.com/office/officeart/2005/8/layout/pList1"/>
    <dgm:cxn modelId="{761DA2EB-9B75-4FF6-BBEB-FC3E8A2D4E06}" srcId="{185304C1-2F08-44DD-B7B6-F932C28042FB}" destId="{D4EE7035-5188-4D37-806F-17EC1D738D4D}" srcOrd="0" destOrd="0" parTransId="{3AFC07B3-0367-489B-94DE-19E20D1C2C5F}" sibTransId="{3274EE31-D2EF-48A3-888C-1DD8DBF9F2A5}"/>
    <dgm:cxn modelId="{F4D0F2A1-2BAD-400D-88DA-B1541AB1720F}" type="presParOf" srcId="{A77940A2-EBD4-4F68-9224-BB152C209D27}" destId="{DE2B00E3-AF55-43E3-8949-16CFABF7AD8F}" srcOrd="0" destOrd="0" presId="urn:microsoft.com/office/officeart/2005/8/layout/pList1"/>
    <dgm:cxn modelId="{183AE61F-CDD2-4FE5-AC73-CC557CD70DCA}" type="presParOf" srcId="{DE2B00E3-AF55-43E3-8949-16CFABF7AD8F}" destId="{11BB9B09-6FEC-47F1-9D3E-DE9BC1ED9564}" srcOrd="0" destOrd="0" presId="urn:microsoft.com/office/officeart/2005/8/layout/pList1"/>
    <dgm:cxn modelId="{9678A970-2F9B-4762-93C6-3BB4EEC7F693}" type="presParOf" srcId="{DE2B00E3-AF55-43E3-8949-16CFABF7AD8F}" destId="{9D0B148C-269B-4F31-AEFA-521F8C6720A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26E714-93C3-4274-AA61-C378A17B7C0C}" type="doc">
      <dgm:prSet loTypeId="urn:microsoft.com/office/officeart/2005/8/layout/vList2" loCatId="list" qsTypeId="urn:microsoft.com/office/officeart/2005/8/quickstyle/3d3" qsCatId="3D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DD7B040C-7C40-4400-AD68-BEAA81596666}">
      <dgm:prSet/>
      <dgm:spPr/>
      <dgm:t>
        <a:bodyPr/>
        <a:lstStyle/>
        <a:p>
          <a:r>
            <a:rPr lang="en-US" dirty="0"/>
            <a:t>Both are linked to human activity</a:t>
          </a:r>
        </a:p>
      </dgm:t>
    </dgm:pt>
    <dgm:pt modelId="{FFD5B3D9-2571-47D2-916D-A6A341F7852A}" type="parTrans" cxnId="{A580DD60-5A71-4C0B-AE08-5BEAC84516EC}">
      <dgm:prSet/>
      <dgm:spPr/>
      <dgm:t>
        <a:bodyPr/>
        <a:lstStyle/>
        <a:p>
          <a:endParaRPr lang="en-US"/>
        </a:p>
      </dgm:t>
    </dgm:pt>
    <dgm:pt modelId="{0A76CD6D-CEF3-4248-BDFF-AF252F790533}" type="sibTrans" cxnId="{A580DD60-5A71-4C0B-AE08-5BEAC84516EC}">
      <dgm:prSet/>
      <dgm:spPr/>
      <dgm:t>
        <a:bodyPr/>
        <a:lstStyle/>
        <a:p>
          <a:endParaRPr lang="en-US"/>
        </a:p>
      </dgm:t>
    </dgm:pt>
    <dgm:pt modelId="{CF07741F-F7F6-4B54-8644-5B86E9A4658B}" type="pres">
      <dgm:prSet presAssocID="{1726E714-93C3-4274-AA61-C378A17B7C0C}" presName="linear" presStyleCnt="0">
        <dgm:presLayoutVars>
          <dgm:animLvl val="lvl"/>
          <dgm:resizeHandles val="exact"/>
        </dgm:presLayoutVars>
      </dgm:prSet>
      <dgm:spPr/>
    </dgm:pt>
    <dgm:pt modelId="{B06AB882-8BA5-4C08-BB20-49ED1FA9BDFE}" type="pres">
      <dgm:prSet presAssocID="{DD7B040C-7C40-4400-AD68-BEAA8159666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580DD60-5A71-4C0B-AE08-5BEAC84516EC}" srcId="{1726E714-93C3-4274-AA61-C378A17B7C0C}" destId="{DD7B040C-7C40-4400-AD68-BEAA81596666}" srcOrd="0" destOrd="0" parTransId="{FFD5B3D9-2571-47D2-916D-A6A341F7852A}" sibTransId="{0A76CD6D-CEF3-4248-BDFF-AF252F790533}"/>
    <dgm:cxn modelId="{67FA6E65-D2A3-44EC-AF91-41E83890DA0E}" type="presOf" srcId="{DD7B040C-7C40-4400-AD68-BEAA81596666}" destId="{B06AB882-8BA5-4C08-BB20-49ED1FA9BDFE}" srcOrd="0" destOrd="0" presId="urn:microsoft.com/office/officeart/2005/8/layout/vList2"/>
    <dgm:cxn modelId="{A439F4A1-641C-4BEF-83F6-899A90524F86}" type="presOf" srcId="{1726E714-93C3-4274-AA61-C378A17B7C0C}" destId="{CF07741F-F7F6-4B54-8644-5B86E9A4658B}" srcOrd="0" destOrd="0" presId="urn:microsoft.com/office/officeart/2005/8/layout/vList2"/>
    <dgm:cxn modelId="{8B659F83-CB36-40E3-83EB-FB8ED911DAF6}" type="presParOf" srcId="{CF07741F-F7F6-4B54-8644-5B86E9A4658B}" destId="{B06AB882-8BA5-4C08-BB20-49ED1FA9BD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9FE261-7260-40BB-966E-29FC4DE91958}" type="doc">
      <dgm:prSet loTypeId="urn:microsoft.com/office/officeart/2005/8/layout/vList3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3361D53-4CDB-4781-A2FF-00B7B75955C9}">
      <dgm:prSet/>
      <dgm:spPr/>
      <dgm:t>
        <a:bodyPr/>
        <a:lstStyle/>
        <a:p>
          <a:r>
            <a:rPr lang="en-US" dirty="0"/>
            <a:t>The natural greenhouse effect keeps Earth warm</a:t>
          </a:r>
        </a:p>
      </dgm:t>
    </dgm:pt>
    <dgm:pt modelId="{24146C13-B786-461E-948D-F8DF5ABAD392}" type="parTrans" cxnId="{96B2EA18-25A3-411B-AE6A-4916874DEAF7}">
      <dgm:prSet/>
      <dgm:spPr/>
      <dgm:t>
        <a:bodyPr/>
        <a:lstStyle/>
        <a:p>
          <a:endParaRPr lang="en-US"/>
        </a:p>
      </dgm:t>
    </dgm:pt>
    <dgm:pt modelId="{F04C64FD-E712-41CC-93FB-74943D32EA9E}" type="sibTrans" cxnId="{96B2EA18-25A3-411B-AE6A-4916874DEAF7}">
      <dgm:prSet/>
      <dgm:spPr/>
      <dgm:t>
        <a:bodyPr/>
        <a:lstStyle/>
        <a:p>
          <a:endParaRPr lang="en-US"/>
        </a:p>
      </dgm:t>
    </dgm:pt>
    <dgm:pt modelId="{13BBD8B5-E2B4-4B54-B7ED-CAF102E7D958}">
      <dgm:prSet/>
      <dgm:spPr/>
      <dgm:t>
        <a:bodyPr/>
        <a:lstStyle/>
        <a:p>
          <a:r>
            <a:rPr lang="en-US"/>
            <a:t>Human activities increase greenhouse gases (CO₂, CH₄, N₂O)</a:t>
          </a:r>
        </a:p>
      </dgm:t>
    </dgm:pt>
    <dgm:pt modelId="{D7E84AAC-52FF-4344-A592-4986C54138C1}" type="parTrans" cxnId="{56A3B002-3B08-40CD-81F2-EB85ED7A65A0}">
      <dgm:prSet/>
      <dgm:spPr/>
      <dgm:t>
        <a:bodyPr/>
        <a:lstStyle/>
        <a:p>
          <a:endParaRPr lang="en-US"/>
        </a:p>
      </dgm:t>
    </dgm:pt>
    <dgm:pt modelId="{70F1624D-F249-419B-9323-8B6B5F99F7DD}" type="sibTrans" cxnId="{56A3B002-3B08-40CD-81F2-EB85ED7A65A0}">
      <dgm:prSet/>
      <dgm:spPr/>
      <dgm:t>
        <a:bodyPr/>
        <a:lstStyle/>
        <a:p>
          <a:endParaRPr lang="en-US"/>
        </a:p>
      </dgm:t>
    </dgm:pt>
    <dgm:pt modelId="{506E788A-7AD9-41BE-8552-F4430024084E}">
      <dgm:prSet/>
      <dgm:spPr/>
      <dgm:t>
        <a:bodyPr/>
        <a:lstStyle/>
        <a:p>
          <a:r>
            <a:rPr lang="en-US"/>
            <a:t>Major sources: fossil fuels, deforestation, industry, agriculture</a:t>
          </a:r>
        </a:p>
      </dgm:t>
    </dgm:pt>
    <dgm:pt modelId="{D2CCFE04-C235-47D0-A363-865F398DCAB7}" type="parTrans" cxnId="{8C57623C-AF30-4D4E-B6B7-DD7EC8FC12ED}">
      <dgm:prSet/>
      <dgm:spPr/>
      <dgm:t>
        <a:bodyPr/>
        <a:lstStyle/>
        <a:p>
          <a:endParaRPr lang="en-US"/>
        </a:p>
      </dgm:t>
    </dgm:pt>
    <dgm:pt modelId="{DDBC05B9-E8A8-405E-8F8F-A154CA1C858A}" type="sibTrans" cxnId="{8C57623C-AF30-4D4E-B6B7-DD7EC8FC12ED}">
      <dgm:prSet/>
      <dgm:spPr/>
      <dgm:t>
        <a:bodyPr/>
        <a:lstStyle/>
        <a:p>
          <a:endParaRPr lang="en-US"/>
        </a:p>
      </dgm:t>
    </dgm:pt>
    <dgm:pt modelId="{DD23FA27-034E-4A6F-BDCB-C200F2D35DDF}" type="pres">
      <dgm:prSet presAssocID="{D59FE261-7260-40BB-966E-29FC4DE91958}" presName="linearFlow" presStyleCnt="0">
        <dgm:presLayoutVars>
          <dgm:dir/>
          <dgm:resizeHandles val="exact"/>
        </dgm:presLayoutVars>
      </dgm:prSet>
      <dgm:spPr/>
    </dgm:pt>
    <dgm:pt modelId="{9D11D835-7416-4F81-9FDB-76FA698CC59C}" type="pres">
      <dgm:prSet presAssocID="{83361D53-4CDB-4781-A2FF-00B7B75955C9}" presName="composite" presStyleCnt="0"/>
      <dgm:spPr/>
    </dgm:pt>
    <dgm:pt modelId="{87456151-C5E9-4E8D-AE50-5F92171677D5}" type="pres">
      <dgm:prSet presAssocID="{83361D53-4CDB-4781-A2FF-00B7B75955C9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6B0ACFBD-71EC-43BB-BF87-172CD078F93C}" type="pres">
      <dgm:prSet presAssocID="{83361D53-4CDB-4781-A2FF-00B7B75955C9}" presName="txShp" presStyleLbl="node1" presStyleIdx="0" presStyleCnt="3">
        <dgm:presLayoutVars>
          <dgm:bulletEnabled val="1"/>
        </dgm:presLayoutVars>
      </dgm:prSet>
      <dgm:spPr/>
    </dgm:pt>
    <dgm:pt modelId="{82537BEE-FEBE-4FAB-B2ED-3FDD81C6F385}" type="pres">
      <dgm:prSet presAssocID="{F04C64FD-E712-41CC-93FB-74943D32EA9E}" presName="spacing" presStyleCnt="0"/>
      <dgm:spPr/>
    </dgm:pt>
    <dgm:pt modelId="{5C855619-256D-44C8-B2EA-8EC394802083}" type="pres">
      <dgm:prSet presAssocID="{13BBD8B5-E2B4-4B54-B7ED-CAF102E7D958}" presName="composite" presStyleCnt="0"/>
      <dgm:spPr/>
    </dgm:pt>
    <dgm:pt modelId="{462D49B1-5A53-4AF6-8EE5-3817B428A2D7}" type="pres">
      <dgm:prSet presAssocID="{13BBD8B5-E2B4-4B54-B7ED-CAF102E7D958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3703EAD-7EB9-4D1F-A20C-E0501EDA56E7}" type="pres">
      <dgm:prSet presAssocID="{13BBD8B5-E2B4-4B54-B7ED-CAF102E7D958}" presName="txShp" presStyleLbl="node1" presStyleIdx="1" presStyleCnt="3">
        <dgm:presLayoutVars>
          <dgm:bulletEnabled val="1"/>
        </dgm:presLayoutVars>
      </dgm:prSet>
      <dgm:spPr/>
    </dgm:pt>
    <dgm:pt modelId="{21182289-F723-4D31-AD5D-2E3202532276}" type="pres">
      <dgm:prSet presAssocID="{70F1624D-F249-419B-9323-8B6B5F99F7DD}" presName="spacing" presStyleCnt="0"/>
      <dgm:spPr/>
    </dgm:pt>
    <dgm:pt modelId="{B5A02D35-3640-490F-BFA8-85101B67025F}" type="pres">
      <dgm:prSet presAssocID="{506E788A-7AD9-41BE-8552-F4430024084E}" presName="composite" presStyleCnt="0"/>
      <dgm:spPr/>
    </dgm:pt>
    <dgm:pt modelId="{720B42EF-8434-407F-9413-DA6640E2E8E8}" type="pres">
      <dgm:prSet presAssocID="{506E788A-7AD9-41BE-8552-F4430024084E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957DF1B4-A2DB-42DA-BE99-5E49F53C62F3}" type="pres">
      <dgm:prSet presAssocID="{506E788A-7AD9-41BE-8552-F4430024084E}" presName="txShp" presStyleLbl="node1" presStyleIdx="2" presStyleCnt="3">
        <dgm:presLayoutVars>
          <dgm:bulletEnabled val="1"/>
        </dgm:presLayoutVars>
      </dgm:prSet>
      <dgm:spPr/>
    </dgm:pt>
  </dgm:ptLst>
  <dgm:cxnLst>
    <dgm:cxn modelId="{56A3B002-3B08-40CD-81F2-EB85ED7A65A0}" srcId="{D59FE261-7260-40BB-966E-29FC4DE91958}" destId="{13BBD8B5-E2B4-4B54-B7ED-CAF102E7D958}" srcOrd="1" destOrd="0" parTransId="{D7E84AAC-52FF-4344-A592-4986C54138C1}" sibTransId="{70F1624D-F249-419B-9323-8B6B5F99F7DD}"/>
    <dgm:cxn modelId="{96B2EA18-25A3-411B-AE6A-4916874DEAF7}" srcId="{D59FE261-7260-40BB-966E-29FC4DE91958}" destId="{83361D53-4CDB-4781-A2FF-00B7B75955C9}" srcOrd="0" destOrd="0" parTransId="{24146C13-B786-461E-948D-F8DF5ABAD392}" sibTransId="{F04C64FD-E712-41CC-93FB-74943D32EA9E}"/>
    <dgm:cxn modelId="{8C57623C-AF30-4D4E-B6B7-DD7EC8FC12ED}" srcId="{D59FE261-7260-40BB-966E-29FC4DE91958}" destId="{506E788A-7AD9-41BE-8552-F4430024084E}" srcOrd="2" destOrd="0" parTransId="{D2CCFE04-C235-47D0-A363-865F398DCAB7}" sibTransId="{DDBC05B9-E8A8-405E-8F8F-A154CA1C858A}"/>
    <dgm:cxn modelId="{AF0B1B78-3762-4975-BE1D-3E6C12F5C1CF}" type="presOf" srcId="{506E788A-7AD9-41BE-8552-F4430024084E}" destId="{957DF1B4-A2DB-42DA-BE99-5E49F53C62F3}" srcOrd="0" destOrd="0" presId="urn:microsoft.com/office/officeart/2005/8/layout/vList3"/>
    <dgm:cxn modelId="{C4CAA58B-53A2-403C-B139-9D70839F3439}" type="presOf" srcId="{83361D53-4CDB-4781-A2FF-00B7B75955C9}" destId="{6B0ACFBD-71EC-43BB-BF87-172CD078F93C}" srcOrd="0" destOrd="0" presId="urn:microsoft.com/office/officeart/2005/8/layout/vList3"/>
    <dgm:cxn modelId="{4D36CEE3-9078-42C6-917C-44475E902D89}" type="presOf" srcId="{D59FE261-7260-40BB-966E-29FC4DE91958}" destId="{DD23FA27-034E-4A6F-BDCB-C200F2D35DDF}" srcOrd="0" destOrd="0" presId="urn:microsoft.com/office/officeart/2005/8/layout/vList3"/>
    <dgm:cxn modelId="{C43E58E5-DA06-45DE-8435-A4BEF59A6BA3}" type="presOf" srcId="{13BBD8B5-E2B4-4B54-B7ED-CAF102E7D958}" destId="{03703EAD-7EB9-4D1F-A20C-E0501EDA56E7}" srcOrd="0" destOrd="0" presId="urn:microsoft.com/office/officeart/2005/8/layout/vList3"/>
    <dgm:cxn modelId="{220BCAA8-1A34-49E4-B9C5-E7BDC5C5351D}" type="presParOf" srcId="{DD23FA27-034E-4A6F-BDCB-C200F2D35DDF}" destId="{9D11D835-7416-4F81-9FDB-76FA698CC59C}" srcOrd="0" destOrd="0" presId="urn:microsoft.com/office/officeart/2005/8/layout/vList3"/>
    <dgm:cxn modelId="{A1DFA9A2-707C-40FE-8EC8-34D04943324B}" type="presParOf" srcId="{9D11D835-7416-4F81-9FDB-76FA698CC59C}" destId="{87456151-C5E9-4E8D-AE50-5F92171677D5}" srcOrd="0" destOrd="0" presId="urn:microsoft.com/office/officeart/2005/8/layout/vList3"/>
    <dgm:cxn modelId="{63611404-80EC-4254-9A1F-10C371930D08}" type="presParOf" srcId="{9D11D835-7416-4F81-9FDB-76FA698CC59C}" destId="{6B0ACFBD-71EC-43BB-BF87-172CD078F93C}" srcOrd="1" destOrd="0" presId="urn:microsoft.com/office/officeart/2005/8/layout/vList3"/>
    <dgm:cxn modelId="{B80FC343-1450-4448-8210-CFF9AD4BCB79}" type="presParOf" srcId="{DD23FA27-034E-4A6F-BDCB-C200F2D35DDF}" destId="{82537BEE-FEBE-4FAB-B2ED-3FDD81C6F385}" srcOrd="1" destOrd="0" presId="urn:microsoft.com/office/officeart/2005/8/layout/vList3"/>
    <dgm:cxn modelId="{76207245-CC8E-4D0B-9025-5E017C92D5EB}" type="presParOf" srcId="{DD23FA27-034E-4A6F-BDCB-C200F2D35DDF}" destId="{5C855619-256D-44C8-B2EA-8EC394802083}" srcOrd="2" destOrd="0" presId="urn:microsoft.com/office/officeart/2005/8/layout/vList3"/>
    <dgm:cxn modelId="{40463282-DF35-4CFC-B98D-54CB789EDCE2}" type="presParOf" srcId="{5C855619-256D-44C8-B2EA-8EC394802083}" destId="{462D49B1-5A53-4AF6-8EE5-3817B428A2D7}" srcOrd="0" destOrd="0" presId="urn:microsoft.com/office/officeart/2005/8/layout/vList3"/>
    <dgm:cxn modelId="{58B91D61-7BF5-43E6-BC4B-D337F5420505}" type="presParOf" srcId="{5C855619-256D-44C8-B2EA-8EC394802083}" destId="{03703EAD-7EB9-4D1F-A20C-E0501EDA56E7}" srcOrd="1" destOrd="0" presId="urn:microsoft.com/office/officeart/2005/8/layout/vList3"/>
    <dgm:cxn modelId="{2C891E4E-C4AD-4622-93E9-105431F3832F}" type="presParOf" srcId="{DD23FA27-034E-4A6F-BDCB-C200F2D35DDF}" destId="{21182289-F723-4D31-AD5D-2E3202532276}" srcOrd="3" destOrd="0" presId="urn:microsoft.com/office/officeart/2005/8/layout/vList3"/>
    <dgm:cxn modelId="{2586CD0A-C40F-4525-9ABC-76086860090C}" type="presParOf" srcId="{DD23FA27-034E-4A6F-BDCB-C200F2D35DDF}" destId="{B5A02D35-3640-490F-BFA8-85101B67025F}" srcOrd="4" destOrd="0" presId="urn:microsoft.com/office/officeart/2005/8/layout/vList3"/>
    <dgm:cxn modelId="{26318D08-91CD-44D5-B3B8-592AF83BFCE5}" type="presParOf" srcId="{B5A02D35-3640-490F-BFA8-85101B67025F}" destId="{720B42EF-8434-407F-9413-DA6640E2E8E8}" srcOrd="0" destOrd="0" presId="urn:microsoft.com/office/officeart/2005/8/layout/vList3"/>
    <dgm:cxn modelId="{38EA7FA5-92E6-43EB-B783-19AC4A00035B}" type="presParOf" srcId="{B5A02D35-3640-490F-BFA8-85101B67025F}" destId="{957DF1B4-A2DB-42DA-BE99-5E49F53C62F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D761B3-9870-4562-977D-FDFE2A9EDC05}" type="doc">
      <dgm:prSet loTypeId="urn:microsoft.com/office/officeart/2005/8/layout/pList2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EED3737C-6C2D-4CDF-A11A-901B83F9C8FE}">
      <dgm:prSet/>
      <dgm:spPr/>
      <dgm:t>
        <a:bodyPr/>
        <a:lstStyle/>
        <a:p>
          <a:r>
            <a:rPr lang="en-US" b="1"/>
            <a:t>Heatwaves:</a:t>
          </a:r>
          <a:r>
            <a:rPr lang="en-US"/>
            <a:t> More frequent and intense</a:t>
          </a:r>
        </a:p>
      </dgm:t>
    </dgm:pt>
    <dgm:pt modelId="{BAA1024A-4246-4C9E-B199-74A3E710145C}" type="parTrans" cxnId="{02F09E47-346A-4220-AE64-C65C05538E74}">
      <dgm:prSet/>
      <dgm:spPr/>
      <dgm:t>
        <a:bodyPr/>
        <a:lstStyle/>
        <a:p>
          <a:endParaRPr lang="en-US"/>
        </a:p>
      </dgm:t>
    </dgm:pt>
    <dgm:pt modelId="{970F1BD4-3339-423A-B0C9-9D9FBD3E31C3}" type="sibTrans" cxnId="{02F09E47-346A-4220-AE64-C65C05538E74}">
      <dgm:prSet/>
      <dgm:spPr/>
      <dgm:t>
        <a:bodyPr/>
        <a:lstStyle/>
        <a:p>
          <a:endParaRPr lang="en-US"/>
        </a:p>
      </dgm:t>
    </dgm:pt>
    <dgm:pt modelId="{47E71B4A-5C3C-42EF-ACFD-647C0F472B61}">
      <dgm:prSet/>
      <dgm:spPr/>
      <dgm:t>
        <a:bodyPr/>
        <a:lstStyle/>
        <a:p>
          <a:r>
            <a:rPr lang="en-US" b="1"/>
            <a:t>Storms:</a:t>
          </a:r>
          <a:r>
            <a:rPr lang="en-US"/>
            <a:t> Stronger hurricanes, typhoons</a:t>
          </a:r>
        </a:p>
      </dgm:t>
    </dgm:pt>
    <dgm:pt modelId="{F56D8C21-9663-4684-BBFF-186EFB5B8E4A}" type="parTrans" cxnId="{163B1964-EA63-4113-BB17-C0A8C3A9C7F9}">
      <dgm:prSet/>
      <dgm:spPr/>
      <dgm:t>
        <a:bodyPr/>
        <a:lstStyle/>
        <a:p>
          <a:endParaRPr lang="en-US"/>
        </a:p>
      </dgm:t>
    </dgm:pt>
    <dgm:pt modelId="{3CBD96CB-DBBE-42C8-8ED8-0AE00C69046D}" type="sibTrans" cxnId="{163B1964-EA63-4113-BB17-C0A8C3A9C7F9}">
      <dgm:prSet/>
      <dgm:spPr/>
      <dgm:t>
        <a:bodyPr/>
        <a:lstStyle/>
        <a:p>
          <a:endParaRPr lang="en-US"/>
        </a:p>
      </dgm:t>
    </dgm:pt>
    <dgm:pt modelId="{21FCC807-0D53-4BA4-AAB8-8BD5C04ADE85}">
      <dgm:prSet/>
      <dgm:spPr/>
      <dgm:t>
        <a:bodyPr/>
        <a:lstStyle/>
        <a:p>
          <a:r>
            <a:rPr lang="en-US" b="1"/>
            <a:t>Droughts and Floods:</a:t>
          </a:r>
          <a:r>
            <a:rPr lang="en-US"/>
            <a:t> Erratic rainfall patterns</a:t>
          </a:r>
        </a:p>
      </dgm:t>
    </dgm:pt>
    <dgm:pt modelId="{5B1C1E68-0D49-4EAB-BDD6-11F1B439F49D}" type="parTrans" cxnId="{02D53994-E1EA-44B5-A86E-ACEC6255646D}">
      <dgm:prSet/>
      <dgm:spPr/>
      <dgm:t>
        <a:bodyPr/>
        <a:lstStyle/>
        <a:p>
          <a:endParaRPr lang="en-US"/>
        </a:p>
      </dgm:t>
    </dgm:pt>
    <dgm:pt modelId="{68443CEF-744D-4546-B22E-D8867AA1349E}" type="sibTrans" cxnId="{02D53994-E1EA-44B5-A86E-ACEC6255646D}">
      <dgm:prSet/>
      <dgm:spPr/>
      <dgm:t>
        <a:bodyPr/>
        <a:lstStyle/>
        <a:p>
          <a:endParaRPr lang="en-US"/>
        </a:p>
      </dgm:t>
    </dgm:pt>
    <dgm:pt modelId="{C109EF91-7D8C-4D6D-9870-30D7EA492D32}">
      <dgm:prSet/>
      <dgm:spPr/>
      <dgm:t>
        <a:bodyPr/>
        <a:lstStyle/>
        <a:p>
          <a:r>
            <a:rPr lang="en-US" b="1"/>
            <a:t>Sea-Level Rise:</a:t>
          </a:r>
          <a:r>
            <a:rPr lang="en-US"/>
            <a:t> Melting ice and thermal expansion</a:t>
          </a:r>
        </a:p>
      </dgm:t>
    </dgm:pt>
    <dgm:pt modelId="{9E4FE71B-4DF7-4615-8D0B-370FDA3A47BB}" type="parTrans" cxnId="{3F508C88-8085-4BB4-AEF4-4E9B1646CA19}">
      <dgm:prSet/>
      <dgm:spPr/>
      <dgm:t>
        <a:bodyPr/>
        <a:lstStyle/>
        <a:p>
          <a:endParaRPr lang="en-US"/>
        </a:p>
      </dgm:t>
    </dgm:pt>
    <dgm:pt modelId="{EBF67C66-C076-4FAD-A779-03E1B8CBFF14}" type="sibTrans" cxnId="{3F508C88-8085-4BB4-AEF4-4E9B1646CA19}">
      <dgm:prSet/>
      <dgm:spPr/>
      <dgm:t>
        <a:bodyPr/>
        <a:lstStyle/>
        <a:p>
          <a:endParaRPr lang="en-US"/>
        </a:p>
      </dgm:t>
    </dgm:pt>
    <dgm:pt modelId="{CA666C71-CC96-4273-976E-21272018C7F4}" type="pres">
      <dgm:prSet presAssocID="{9CD761B3-9870-4562-977D-FDFE2A9EDC05}" presName="Name0" presStyleCnt="0">
        <dgm:presLayoutVars>
          <dgm:dir/>
          <dgm:resizeHandles val="exact"/>
        </dgm:presLayoutVars>
      </dgm:prSet>
      <dgm:spPr/>
    </dgm:pt>
    <dgm:pt modelId="{C5B44C8F-099E-4330-9858-0960E215FF01}" type="pres">
      <dgm:prSet presAssocID="{9CD761B3-9870-4562-977D-FDFE2A9EDC05}" presName="bkgdShp" presStyleLbl="alignAccFollowNode1" presStyleIdx="0" presStyleCnt="1"/>
      <dgm:spPr/>
    </dgm:pt>
    <dgm:pt modelId="{18A923F3-22F4-4962-BF60-0D5623D313E1}" type="pres">
      <dgm:prSet presAssocID="{9CD761B3-9870-4562-977D-FDFE2A9EDC05}" presName="linComp" presStyleCnt="0"/>
      <dgm:spPr/>
    </dgm:pt>
    <dgm:pt modelId="{4BB15044-5A51-4D5F-B13C-F68D71C635EC}" type="pres">
      <dgm:prSet presAssocID="{EED3737C-6C2D-4CDF-A11A-901B83F9C8FE}" presName="compNode" presStyleCnt="0"/>
      <dgm:spPr/>
    </dgm:pt>
    <dgm:pt modelId="{2D544B23-3887-4E84-AB3D-61D1C52527CC}" type="pres">
      <dgm:prSet presAssocID="{EED3737C-6C2D-4CDF-A11A-901B83F9C8FE}" presName="node" presStyleLbl="node1" presStyleIdx="0" presStyleCnt="4">
        <dgm:presLayoutVars>
          <dgm:bulletEnabled val="1"/>
        </dgm:presLayoutVars>
      </dgm:prSet>
      <dgm:spPr/>
    </dgm:pt>
    <dgm:pt modelId="{49638726-0721-4AE8-9BEA-FFD74E8793A2}" type="pres">
      <dgm:prSet presAssocID="{EED3737C-6C2D-4CDF-A11A-901B83F9C8FE}" presName="invisiNode" presStyleLbl="node1" presStyleIdx="0" presStyleCnt="4"/>
      <dgm:spPr/>
    </dgm:pt>
    <dgm:pt modelId="{4EF87EA9-636D-4406-AD42-A9B36E95E36A}" type="pres">
      <dgm:prSet presAssocID="{EED3737C-6C2D-4CDF-A11A-901B83F9C8FE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C5281479-3C50-46B9-9A82-63160CE5C305}" type="pres">
      <dgm:prSet presAssocID="{970F1BD4-3339-423A-B0C9-9D9FBD3E31C3}" presName="sibTrans" presStyleLbl="sibTrans2D1" presStyleIdx="0" presStyleCnt="0"/>
      <dgm:spPr/>
    </dgm:pt>
    <dgm:pt modelId="{EA135FD2-CF46-405B-A35D-09034274183C}" type="pres">
      <dgm:prSet presAssocID="{47E71B4A-5C3C-42EF-ACFD-647C0F472B61}" presName="compNode" presStyleCnt="0"/>
      <dgm:spPr/>
    </dgm:pt>
    <dgm:pt modelId="{33C2930A-12F4-45F7-A1A8-7AE08E27E17A}" type="pres">
      <dgm:prSet presAssocID="{47E71B4A-5C3C-42EF-ACFD-647C0F472B61}" presName="node" presStyleLbl="node1" presStyleIdx="1" presStyleCnt="4">
        <dgm:presLayoutVars>
          <dgm:bulletEnabled val="1"/>
        </dgm:presLayoutVars>
      </dgm:prSet>
      <dgm:spPr/>
    </dgm:pt>
    <dgm:pt modelId="{52BFBB27-CB3A-4552-A2D5-6F4C2875EE82}" type="pres">
      <dgm:prSet presAssocID="{47E71B4A-5C3C-42EF-ACFD-647C0F472B61}" presName="invisiNode" presStyleLbl="node1" presStyleIdx="1" presStyleCnt="4"/>
      <dgm:spPr/>
    </dgm:pt>
    <dgm:pt modelId="{6A91C67E-8D40-4C94-B6EE-00F9BA7EAAB1}" type="pres">
      <dgm:prSet presAssocID="{47E71B4A-5C3C-42EF-ACFD-647C0F472B61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FCB71C7F-2A4A-4194-9964-EC960D52EA9E}" type="pres">
      <dgm:prSet presAssocID="{3CBD96CB-DBBE-42C8-8ED8-0AE00C69046D}" presName="sibTrans" presStyleLbl="sibTrans2D1" presStyleIdx="0" presStyleCnt="0"/>
      <dgm:spPr/>
    </dgm:pt>
    <dgm:pt modelId="{2E2AF4BD-3F96-44B5-8590-28BEFFF9BC09}" type="pres">
      <dgm:prSet presAssocID="{21FCC807-0D53-4BA4-AAB8-8BD5C04ADE85}" presName="compNode" presStyleCnt="0"/>
      <dgm:spPr/>
    </dgm:pt>
    <dgm:pt modelId="{FB655EB2-032D-4F41-938E-751DFB5FCC02}" type="pres">
      <dgm:prSet presAssocID="{21FCC807-0D53-4BA4-AAB8-8BD5C04ADE85}" presName="node" presStyleLbl="node1" presStyleIdx="2" presStyleCnt="4">
        <dgm:presLayoutVars>
          <dgm:bulletEnabled val="1"/>
        </dgm:presLayoutVars>
      </dgm:prSet>
      <dgm:spPr/>
    </dgm:pt>
    <dgm:pt modelId="{6BBBDADD-E492-4E65-B35C-6D0F9E3BB149}" type="pres">
      <dgm:prSet presAssocID="{21FCC807-0D53-4BA4-AAB8-8BD5C04ADE85}" presName="invisiNode" presStyleLbl="node1" presStyleIdx="2" presStyleCnt="4"/>
      <dgm:spPr/>
    </dgm:pt>
    <dgm:pt modelId="{37151C26-0C90-46BC-B495-B55D1D8AEE2F}" type="pres">
      <dgm:prSet presAssocID="{21FCC807-0D53-4BA4-AAB8-8BD5C04ADE85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</dgm:spPr>
    </dgm:pt>
    <dgm:pt modelId="{8F8E14D1-4D44-4D89-A712-07B0EC4255EF}" type="pres">
      <dgm:prSet presAssocID="{68443CEF-744D-4546-B22E-D8867AA1349E}" presName="sibTrans" presStyleLbl="sibTrans2D1" presStyleIdx="0" presStyleCnt="0"/>
      <dgm:spPr/>
    </dgm:pt>
    <dgm:pt modelId="{125982D1-7231-40DA-A19F-D7913B7DAE1F}" type="pres">
      <dgm:prSet presAssocID="{C109EF91-7D8C-4D6D-9870-30D7EA492D32}" presName="compNode" presStyleCnt="0"/>
      <dgm:spPr/>
    </dgm:pt>
    <dgm:pt modelId="{BC3C64AD-2CED-430A-8B5B-9D53EC0FC936}" type="pres">
      <dgm:prSet presAssocID="{C109EF91-7D8C-4D6D-9870-30D7EA492D32}" presName="node" presStyleLbl="node1" presStyleIdx="3" presStyleCnt="4">
        <dgm:presLayoutVars>
          <dgm:bulletEnabled val="1"/>
        </dgm:presLayoutVars>
      </dgm:prSet>
      <dgm:spPr/>
    </dgm:pt>
    <dgm:pt modelId="{33C4C60C-DBB2-4FC7-8254-F1EC1E217B53}" type="pres">
      <dgm:prSet presAssocID="{C109EF91-7D8C-4D6D-9870-30D7EA492D32}" presName="invisiNode" presStyleLbl="node1" presStyleIdx="3" presStyleCnt="4"/>
      <dgm:spPr/>
    </dgm:pt>
    <dgm:pt modelId="{397C6494-DC34-44D2-8D24-3A8AEB23FCFF}" type="pres">
      <dgm:prSet presAssocID="{C109EF91-7D8C-4D6D-9870-30D7EA492D32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000" r="-1000"/>
          </a:stretch>
        </a:blipFill>
      </dgm:spPr>
    </dgm:pt>
  </dgm:ptLst>
  <dgm:cxnLst>
    <dgm:cxn modelId="{A2974C20-A85B-4A03-B700-06AE0840612E}" type="presOf" srcId="{47E71B4A-5C3C-42EF-ACFD-647C0F472B61}" destId="{33C2930A-12F4-45F7-A1A8-7AE08E27E17A}" srcOrd="0" destOrd="0" presId="urn:microsoft.com/office/officeart/2005/8/layout/pList2"/>
    <dgm:cxn modelId="{58F65933-80A2-412B-A4D6-D29EA620BDB9}" type="presOf" srcId="{EED3737C-6C2D-4CDF-A11A-901B83F9C8FE}" destId="{2D544B23-3887-4E84-AB3D-61D1C52527CC}" srcOrd="0" destOrd="0" presId="urn:microsoft.com/office/officeart/2005/8/layout/pList2"/>
    <dgm:cxn modelId="{163B1964-EA63-4113-BB17-C0A8C3A9C7F9}" srcId="{9CD761B3-9870-4562-977D-FDFE2A9EDC05}" destId="{47E71B4A-5C3C-42EF-ACFD-647C0F472B61}" srcOrd="1" destOrd="0" parTransId="{F56D8C21-9663-4684-BBFF-186EFB5B8E4A}" sibTransId="{3CBD96CB-DBBE-42C8-8ED8-0AE00C69046D}"/>
    <dgm:cxn modelId="{02F09E47-346A-4220-AE64-C65C05538E74}" srcId="{9CD761B3-9870-4562-977D-FDFE2A9EDC05}" destId="{EED3737C-6C2D-4CDF-A11A-901B83F9C8FE}" srcOrd="0" destOrd="0" parTransId="{BAA1024A-4246-4C9E-B199-74A3E710145C}" sibTransId="{970F1BD4-3339-423A-B0C9-9D9FBD3E31C3}"/>
    <dgm:cxn modelId="{A951144B-2775-4F5F-9D31-BB5D5F8E17B2}" type="presOf" srcId="{C109EF91-7D8C-4D6D-9870-30D7EA492D32}" destId="{BC3C64AD-2CED-430A-8B5B-9D53EC0FC936}" srcOrd="0" destOrd="0" presId="urn:microsoft.com/office/officeart/2005/8/layout/pList2"/>
    <dgm:cxn modelId="{B1C4E86B-FA6C-4517-9925-9FD43B58ED64}" type="presOf" srcId="{3CBD96CB-DBBE-42C8-8ED8-0AE00C69046D}" destId="{FCB71C7F-2A4A-4194-9964-EC960D52EA9E}" srcOrd="0" destOrd="0" presId="urn:microsoft.com/office/officeart/2005/8/layout/pList2"/>
    <dgm:cxn modelId="{3F508C88-8085-4BB4-AEF4-4E9B1646CA19}" srcId="{9CD761B3-9870-4562-977D-FDFE2A9EDC05}" destId="{C109EF91-7D8C-4D6D-9870-30D7EA492D32}" srcOrd="3" destOrd="0" parTransId="{9E4FE71B-4DF7-4615-8D0B-370FDA3A47BB}" sibTransId="{EBF67C66-C076-4FAD-A779-03E1B8CBFF14}"/>
    <dgm:cxn modelId="{02D53994-E1EA-44B5-A86E-ACEC6255646D}" srcId="{9CD761B3-9870-4562-977D-FDFE2A9EDC05}" destId="{21FCC807-0D53-4BA4-AAB8-8BD5C04ADE85}" srcOrd="2" destOrd="0" parTransId="{5B1C1E68-0D49-4EAB-BDD6-11F1B439F49D}" sibTransId="{68443CEF-744D-4546-B22E-D8867AA1349E}"/>
    <dgm:cxn modelId="{3C130C9B-827D-49AF-A3F3-44B8FF34AFBC}" type="presOf" srcId="{970F1BD4-3339-423A-B0C9-9D9FBD3E31C3}" destId="{C5281479-3C50-46B9-9A82-63160CE5C305}" srcOrd="0" destOrd="0" presId="urn:microsoft.com/office/officeart/2005/8/layout/pList2"/>
    <dgm:cxn modelId="{62AD4EA1-4451-443C-8F27-AD5146F9CA16}" type="presOf" srcId="{21FCC807-0D53-4BA4-AAB8-8BD5C04ADE85}" destId="{FB655EB2-032D-4F41-938E-751DFB5FCC02}" srcOrd="0" destOrd="0" presId="urn:microsoft.com/office/officeart/2005/8/layout/pList2"/>
    <dgm:cxn modelId="{0C2D68E7-6E05-4C1C-B489-3644F6BE48ED}" type="presOf" srcId="{68443CEF-744D-4546-B22E-D8867AA1349E}" destId="{8F8E14D1-4D44-4D89-A712-07B0EC4255EF}" srcOrd="0" destOrd="0" presId="urn:microsoft.com/office/officeart/2005/8/layout/pList2"/>
    <dgm:cxn modelId="{A7AECFED-C19C-43BA-BB54-00E7D8178305}" type="presOf" srcId="{9CD761B3-9870-4562-977D-FDFE2A9EDC05}" destId="{CA666C71-CC96-4273-976E-21272018C7F4}" srcOrd="0" destOrd="0" presId="urn:microsoft.com/office/officeart/2005/8/layout/pList2"/>
    <dgm:cxn modelId="{AE579396-CD7F-4B43-A4D6-7B472E4E1B15}" type="presParOf" srcId="{CA666C71-CC96-4273-976E-21272018C7F4}" destId="{C5B44C8F-099E-4330-9858-0960E215FF01}" srcOrd="0" destOrd="0" presId="urn:microsoft.com/office/officeart/2005/8/layout/pList2"/>
    <dgm:cxn modelId="{80FC11E8-C3BF-40DD-8EC8-EDD8F5E93573}" type="presParOf" srcId="{CA666C71-CC96-4273-976E-21272018C7F4}" destId="{18A923F3-22F4-4962-BF60-0D5623D313E1}" srcOrd="1" destOrd="0" presId="urn:microsoft.com/office/officeart/2005/8/layout/pList2"/>
    <dgm:cxn modelId="{49337DA4-97D0-4164-B63F-7827EA5A56E2}" type="presParOf" srcId="{18A923F3-22F4-4962-BF60-0D5623D313E1}" destId="{4BB15044-5A51-4D5F-B13C-F68D71C635EC}" srcOrd="0" destOrd="0" presId="urn:microsoft.com/office/officeart/2005/8/layout/pList2"/>
    <dgm:cxn modelId="{4DBB0D38-5359-41A3-BDD7-A659F56B984A}" type="presParOf" srcId="{4BB15044-5A51-4D5F-B13C-F68D71C635EC}" destId="{2D544B23-3887-4E84-AB3D-61D1C52527CC}" srcOrd="0" destOrd="0" presId="urn:microsoft.com/office/officeart/2005/8/layout/pList2"/>
    <dgm:cxn modelId="{50DFA0BC-FE18-4FC3-B6F2-090E7B7A156E}" type="presParOf" srcId="{4BB15044-5A51-4D5F-B13C-F68D71C635EC}" destId="{49638726-0721-4AE8-9BEA-FFD74E8793A2}" srcOrd="1" destOrd="0" presId="urn:microsoft.com/office/officeart/2005/8/layout/pList2"/>
    <dgm:cxn modelId="{E49685C0-D3B8-44DC-B6D3-CADB668144C2}" type="presParOf" srcId="{4BB15044-5A51-4D5F-B13C-F68D71C635EC}" destId="{4EF87EA9-636D-4406-AD42-A9B36E95E36A}" srcOrd="2" destOrd="0" presId="urn:microsoft.com/office/officeart/2005/8/layout/pList2"/>
    <dgm:cxn modelId="{EFB9CA5E-9B03-4F8C-AB4D-57B25CBEAF47}" type="presParOf" srcId="{18A923F3-22F4-4962-BF60-0D5623D313E1}" destId="{C5281479-3C50-46B9-9A82-63160CE5C305}" srcOrd="1" destOrd="0" presId="urn:microsoft.com/office/officeart/2005/8/layout/pList2"/>
    <dgm:cxn modelId="{7C9FEDE6-BDBC-4B4D-B5E4-59034F5136DC}" type="presParOf" srcId="{18A923F3-22F4-4962-BF60-0D5623D313E1}" destId="{EA135FD2-CF46-405B-A35D-09034274183C}" srcOrd="2" destOrd="0" presId="urn:microsoft.com/office/officeart/2005/8/layout/pList2"/>
    <dgm:cxn modelId="{175B5B46-EA6E-4132-A1BC-BDE36B656D0F}" type="presParOf" srcId="{EA135FD2-CF46-405B-A35D-09034274183C}" destId="{33C2930A-12F4-45F7-A1A8-7AE08E27E17A}" srcOrd="0" destOrd="0" presId="urn:microsoft.com/office/officeart/2005/8/layout/pList2"/>
    <dgm:cxn modelId="{7F6EC40B-A9E3-4285-A12B-ACD2CEBF2D91}" type="presParOf" srcId="{EA135FD2-CF46-405B-A35D-09034274183C}" destId="{52BFBB27-CB3A-4552-A2D5-6F4C2875EE82}" srcOrd="1" destOrd="0" presId="urn:microsoft.com/office/officeart/2005/8/layout/pList2"/>
    <dgm:cxn modelId="{76C2823B-BB0A-4F02-B9B1-1217FCA65380}" type="presParOf" srcId="{EA135FD2-CF46-405B-A35D-09034274183C}" destId="{6A91C67E-8D40-4C94-B6EE-00F9BA7EAAB1}" srcOrd="2" destOrd="0" presId="urn:microsoft.com/office/officeart/2005/8/layout/pList2"/>
    <dgm:cxn modelId="{9DB3CEBA-5276-435B-943A-660CE42418E1}" type="presParOf" srcId="{18A923F3-22F4-4962-BF60-0D5623D313E1}" destId="{FCB71C7F-2A4A-4194-9964-EC960D52EA9E}" srcOrd="3" destOrd="0" presId="urn:microsoft.com/office/officeart/2005/8/layout/pList2"/>
    <dgm:cxn modelId="{32B9A460-01EE-40A4-AD7B-623E784E9A8D}" type="presParOf" srcId="{18A923F3-22F4-4962-BF60-0D5623D313E1}" destId="{2E2AF4BD-3F96-44B5-8590-28BEFFF9BC09}" srcOrd="4" destOrd="0" presId="urn:microsoft.com/office/officeart/2005/8/layout/pList2"/>
    <dgm:cxn modelId="{4DB3FBD1-623C-4FC6-98D0-931BD8841E8C}" type="presParOf" srcId="{2E2AF4BD-3F96-44B5-8590-28BEFFF9BC09}" destId="{FB655EB2-032D-4F41-938E-751DFB5FCC02}" srcOrd="0" destOrd="0" presId="urn:microsoft.com/office/officeart/2005/8/layout/pList2"/>
    <dgm:cxn modelId="{6CEE43FA-7A68-4A26-9A2A-BAE688A2C743}" type="presParOf" srcId="{2E2AF4BD-3F96-44B5-8590-28BEFFF9BC09}" destId="{6BBBDADD-E492-4E65-B35C-6D0F9E3BB149}" srcOrd="1" destOrd="0" presId="urn:microsoft.com/office/officeart/2005/8/layout/pList2"/>
    <dgm:cxn modelId="{7A726E81-7DCF-4119-AF65-3F1D8204D4CC}" type="presParOf" srcId="{2E2AF4BD-3F96-44B5-8590-28BEFFF9BC09}" destId="{37151C26-0C90-46BC-B495-B55D1D8AEE2F}" srcOrd="2" destOrd="0" presId="urn:microsoft.com/office/officeart/2005/8/layout/pList2"/>
    <dgm:cxn modelId="{C6ECB764-9F90-4C1D-941E-A0949C41FAC8}" type="presParOf" srcId="{18A923F3-22F4-4962-BF60-0D5623D313E1}" destId="{8F8E14D1-4D44-4D89-A712-07B0EC4255EF}" srcOrd="5" destOrd="0" presId="urn:microsoft.com/office/officeart/2005/8/layout/pList2"/>
    <dgm:cxn modelId="{8090AC1F-4F55-42EC-BAEC-3B75B13CE0BF}" type="presParOf" srcId="{18A923F3-22F4-4962-BF60-0D5623D313E1}" destId="{125982D1-7231-40DA-A19F-D7913B7DAE1F}" srcOrd="6" destOrd="0" presId="urn:microsoft.com/office/officeart/2005/8/layout/pList2"/>
    <dgm:cxn modelId="{FCB8982E-B893-41F5-ABCE-A1AE2A421957}" type="presParOf" srcId="{125982D1-7231-40DA-A19F-D7913B7DAE1F}" destId="{BC3C64AD-2CED-430A-8B5B-9D53EC0FC936}" srcOrd="0" destOrd="0" presId="urn:microsoft.com/office/officeart/2005/8/layout/pList2"/>
    <dgm:cxn modelId="{D33DDA68-98FE-4D4B-94F2-524FFEC7006A}" type="presParOf" srcId="{125982D1-7231-40DA-A19F-D7913B7DAE1F}" destId="{33C4C60C-DBB2-4FC7-8254-F1EC1E217B53}" srcOrd="1" destOrd="0" presId="urn:microsoft.com/office/officeart/2005/8/layout/pList2"/>
    <dgm:cxn modelId="{686BCA0E-1660-4B14-868C-786F64D4AFAC}" type="presParOf" srcId="{125982D1-7231-40DA-A19F-D7913B7DAE1F}" destId="{397C6494-DC34-44D2-8D24-3A8AEB23FCF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9AFF82-7E22-424E-9B44-27467D6C4AEC}" type="doc">
      <dgm:prSet loTypeId="urn:microsoft.com/office/officeart/2008/layout/BendingPictureCaption" loCatId="picture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E061F8B-73A7-4625-9752-8A72A3C5BC5D}">
      <dgm:prSet/>
      <dgm:spPr/>
      <dgm:t>
        <a:bodyPr/>
        <a:lstStyle/>
        <a:p>
          <a:r>
            <a:rPr lang="en-US"/>
            <a:t>Crop yields decrease in hotter, drier climates</a:t>
          </a:r>
        </a:p>
      </dgm:t>
    </dgm:pt>
    <dgm:pt modelId="{70A2D891-1D8B-4299-B164-AD6D9CEDCD06}" type="parTrans" cxnId="{AECB2CF3-4FBF-4AC7-9EF0-AC6D47561A40}">
      <dgm:prSet/>
      <dgm:spPr/>
      <dgm:t>
        <a:bodyPr/>
        <a:lstStyle/>
        <a:p>
          <a:endParaRPr lang="en-US"/>
        </a:p>
      </dgm:t>
    </dgm:pt>
    <dgm:pt modelId="{795595EC-01FC-41D4-967A-142FEBC39714}" type="sibTrans" cxnId="{AECB2CF3-4FBF-4AC7-9EF0-AC6D47561A40}">
      <dgm:prSet/>
      <dgm:spPr/>
      <dgm:t>
        <a:bodyPr/>
        <a:lstStyle/>
        <a:p>
          <a:endParaRPr lang="en-US"/>
        </a:p>
      </dgm:t>
    </dgm:pt>
    <dgm:pt modelId="{A97D9F0A-BDA0-4C17-A4A9-8C668D7DAD4E}">
      <dgm:prSet/>
      <dgm:spPr/>
      <dgm:t>
        <a:bodyPr/>
        <a:lstStyle/>
        <a:p>
          <a:r>
            <a:rPr lang="en-US"/>
            <a:t>Water scarcity impacts irrigation</a:t>
          </a:r>
        </a:p>
      </dgm:t>
    </dgm:pt>
    <dgm:pt modelId="{4A84CC63-F23D-4507-872D-266449044596}" type="parTrans" cxnId="{3A7979EA-FA77-486A-9E7D-A305D1B5FAB3}">
      <dgm:prSet/>
      <dgm:spPr/>
      <dgm:t>
        <a:bodyPr/>
        <a:lstStyle/>
        <a:p>
          <a:endParaRPr lang="en-US"/>
        </a:p>
      </dgm:t>
    </dgm:pt>
    <dgm:pt modelId="{71E4BF25-8FED-40E1-8D9D-CFE68E36A310}" type="sibTrans" cxnId="{3A7979EA-FA77-486A-9E7D-A305D1B5FAB3}">
      <dgm:prSet/>
      <dgm:spPr/>
      <dgm:t>
        <a:bodyPr/>
        <a:lstStyle/>
        <a:p>
          <a:endParaRPr lang="en-US"/>
        </a:p>
      </dgm:t>
    </dgm:pt>
    <dgm:pt modelId="{1F81FA44-B233-4B43-8C31-5835BA54E3F9}">
      <dgm:prSet/>
      <dgm:spPr/>
      <dgm:t>
        <a:bodyPr/>
        <a:lstStyle/>
        <a:p>
          <a:r>
            <a:rPr lang="en-US"/>
            <a:t>Risk of hunger and malnutrition increases</a:t>
          </a:r>
        </a:p>
      </dgm:t>
    </dgm:pt>
    <dgm:pt modelId="{E4BDA358-9F43-4D05-BCFF-F2B6F3D38E5A}" type="parTrans" cxnId="{F2A1C665-CF8C-4B1D-BCFA-5494E26AC5B5}">
      <dgm:prSet/>
      <dgm:spPr/>
      <dgm:t>
        <a:bodyPr/>
        <a:lstStyle/>
        <a:p>
          <a:endParaRPr lang="en-US"/>
        </a:p>
      </dgm:t>
    </dgm:pt>
    <dgm:pt modelId="{0EB9AD4B-6AF8-4E72-A886-C193268228CD}" type="sibTrans" cxnId="{F2A1C665-CF8C-4B1D-BCFA-5494E26AC5B5}">
      <dgm:prSet/>
      <dgm:spPr/>
      <dgm:t>
        <a:bodyPr/>
        <a:lstStyle/>
        <a:p>
          <a:endParaRPr lang="en-US"/>
        </a:p>
      </dgm:t>
    </dgm:pt>
    <dgm:pt modelId="{3351F971-345C-4608-BCC9-EED5726CD779}" type="pres">
      <dgm:prSet presAssocID="{749AFF82-7E22-424E-9B44-27467D6C4AEC}" presName="diagram" presStyleCnt="0">
        <dgm:presLayoutVars>
          <dgm:dir/>
        </dgm:presLayoutVars>
      </dgm:prSet>
      <dgm:spPr/>
    </dgm:pt>
    <dgm:pt modelId="{98993C40-44BA-4D78-9205-399C859AC1BB}" type="pres">
      <dgm:prSet presAssocID="{6E061F8B-73A7-4625-9752-8A72A3C5BC5D}" presName="composite" presStyleCnt="0"/>
      <dgm:spPr/>
    </dgm:pt>
    <dgm:pt modelId="{D3BD48DA-30A2-4605-B211-8C45F4CD180D}" type="pres">
      <dgm:prSet presAssocID="{6E061F8B-73A7-4625-9752-8A72A3C5BC5D}" presName="Image" presStyleLbl="bgShp" presStyleIdx="0" presStyleCnt="3"/>
      <dgm:spPr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</dgm:spPr>
    </dgm:pt>
    <dgm:pt modelId="{25439D71-784F-4888-A391-2A3C7B5F8D6A}" type="pres">
      <dgm:prSet presAssocID="{6E061F8B-73A7-4625-9752-8A72A3C5BC5D}" presName="Parent" presStyleLbl="node0" presStyleIdx="0" presStyleCnt="3">
        <dgm:presLayoutVars>
          <dgm:bulletEnabled val="1"/>
        </dgm:presLayoutVars>
      </dgm:prSet>
      <dgm:spPr/>
    </dgm:pt>
    <dgm:pt modelId="{6B42AA7A-62E2-4BAE-A812-5A95BF9C0F4C}" type="pres">
      <dgm:prSet presAssocID="{795595EC-01FC-41D4-967A-142FEBC39714}" presName="sibTrans" presStyleCnt="0"/>
      <dgm:spPr/>
    </dgm:pt>
    <dgm:pt modelId="{BBB7F495-0BE0-4B02-A713-0EF9B07BB6D3}" type="pres">
      <dgm:prSet presAssocID="{A97D9F0A-BDA0-4C17-A4A9-8C668D7DAD4E}" presName="composite" presStyleCnt="0"/>
      <dgm:spPr/>
    </dgm:pt>
    <dgm:pt modelId="{99E492BB-1406-43B7-A380-4134F2FC15D0}" type="pres">
      <dgm:prSet presAssocID="{A97D9F0A-BDA0-4C17-A4A9-8C668D7DAD4E}" presName="Image" presStyleLbl="bgShp" presStyleIdx="1" presStyleCnt="3"/>
      <dgm:spPr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</dgm:spPr>
    </dgm:pt>
    <dgm:pt modelId="{8566ECDB-BE4A-4E6A-8157-D3A0257FBAC8}" type="pres">
      <dgm:prSet presAssocID="{A97D9F0A-BDA0-4C17-A4A9-8C668D7DAD4E}" presName="Parent" presStyleLbl="node0" presStyleIdx="1" presStyleCnt="3">
        <dgm:presLayoutVars>
          <dgm:bulletEnabled val="1"/>
        </dgm:presLayoutVars>
      </dgm:prSet>
      <dgm:spPr/>
    </dgm:pt>
    <dgm:pt modelId="{ABF7FE6F-4FFB-4F77-AFD1-9929FBAC3338}" type="pres">
      <dgm:prSet presAssocID="{71E4BF25-8FED-40E1-8D9D-CFE68E36A310}" presName="sibTrans" presStyleCnt="0"/>
      <dgm:spPr/>
    </dgm:pt>
    <dgm:pt modelId="{B0457439-B5D0-4F70-BE5E-7A47662BE803}" type="pres">
      <dgm:prSet presAssocID="{1F81FA44-B233-4B43-8C31-5835BA54E3F9}" presName="composite" presStyleCnt="0"/>
      <dgm:spPr/>
    </dgm:pt>
    <dgm:pt modelId="{75B55570-41B6-4931-A495-E73A837217E7}" type="pres">
      <dgm:prSet presAssocID="{1F81FA44-B233-4B43-8C31-5835BA54E3F9}" presName="Image" presStyleLbl="bgShp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6000" r="-16000"/>
          </a:stretch>
        </a:blipFill>
      </dgm:spPr>
    </dgm:pt>
    <dgm:pt modelId="{03D2C48F-F9E2-4F45-A3A3-3456EFE155F5}" type="pres">
      <dgm:prSet presAssocID="{1F81FA44-B233-4B43-8C31-5835BA54E3F9}" presName="Parent" presStyleLbl="node0" presStyleIdx="2" presStyleCnt="3">
        <dgm:presLayoutVars>
          <dgm:bulletEnabled val="1"/>
        </dgm:presLayoutVars>
      </dgm:prSet>
      <dgm:spPr/>
    </dgm:pt>
  </dgm:ptLst>
  <dgm:cxnLst>
    <dgm:cxn modelId="{6A0E4C63-EEBE-4E67-A5AC-96C66D0D2791}" type="presOf" srcId="{1F81FA44-B233-4B43-8C31-5835BA54E3F9}" destId="{03D2C48F-F9E2-4F45-A3A3-3456EFE155F5}" srcOrd="0" destOrd="0" presId="urn:microsoft.com/office/officeart/2008/layout/BendingPictureCaption"/>
    <dgm:cxn modelId="{F2A1C665-CF8C-4B1D-BCFA-5494E26AC5B5}" srcId="{749AFF82-7E22-424E-9B44-27467D6C4AEC}" destId="{1F81FA44-B233-4B43-8C31-5835BA54E3F9}" srcOrd="2" destOrd="0" parTransId="{E4BDA358-9F43-4D05-BCFF-F2B6F3D38E5A}" sibTransId="{0EB9AD4B-6AF8-4E72-A886-C193268228CD}"/>
    <dgm:cxn modelId="{41C57B69-497D-4302-B94C-B742BE910D79}" type="presOf" srcId="{A97D9F0A-BDA0-4C17-A4A9-8C668D7DAD4E}" destId="{8566ECDB-BE4A-4E6A-8157-D3A0257FBAC8}" srcOrd="0" destOrd="0" presId="urn:microsoft.com/office/officeart/2008/layout/BendingPictureCaption"/>
    <dgm:cxn modelId="{EA467C6E-730C-472A-95DE-038889B33D2C}" type="presOf" srcId="{6E061F8B-73A7-4625-9752-8A72A3C5BC5D}" destId="{25439D71-784F-4888-A391-2A3C7B5F8D6A}" srcOrd="0" destOrd="0" presId="urn:microsoft.com/office/officeart/2008/layout/BendingPictureCaption"/>
    <dgm:cxn modelId="{4F9BC9B3-44F1-4E5A-8D8E-AED48150991B}" type="presOf" srcId="{749AFF82-7E22-424E-9B44-27467D6C4AEC}" destId="{3351F971-345C-4608-BCC9-EED5726CD779}" srcOrd="0" destOrd="0" presId="urn:microsoft.com/office/officeart/2008/layout/BendingPictureCaption"/>
    <dgm:cxn modelId="{3A7979EA-FA77-486A-9E7D-A305D1B5FAB3}" srcId="{749AFF82-7E22-424E-9B44-27467D6C4AEC}" destId="{A97D9F0A-BDA0-4C17-A4A9-8C668D7DAD4E}" srcOrd="1" destOrd="0" parTransId="{4A84CC63-F23D-4507-872D-266449044596}" sibTransId="{71E4BF25-8FED-40E1-8D9D-CFE68E36A310}"/>
    <dgm:cxn modelId="{AECB2CF3-4FBF-4AC7-9EF0-AC6D47561A40}" srcId="{749AFF82-7E22-424E-9B44-27467D6C4AEC}" destId="{6E061F8B-73A7-4625-9752-8A72A3C5BC5D}" srcOrd="0" destOrd="0" parTransId="{70A2D891-1D8B-4299-B164-AD6D9CEDCD06}" sibTransId="{795595EC-01FC-41D4-967A-142FEBC39714}"/>
    <dgm:cxn modelId="{ECA30351-1BDA-45BE-BB31-96F0B9FCAC91}" type="presParOf" srcId="{3351F971-345C-4608-BCC9-EED5726CD779}" destId="{98993C40-44BA-4D78-9205-399C859AC1BB}" srcOrd="0" destOrd="0" presId="urn:microsoft.com/office/officeart/2008/layout/BendingPictureCaption"/>
    <dgm:cxn modelId="{7BBC11D6-2724-412D-ADCD-67DA9BB25F7F}" type="presParOf" srcId="{98993C40-44BA-4D78-9205-399C859AC1BB}" destId="{D3BD48DA-30A2-4605-B211-8C45F4CD180D}" srcOrd="0" destOrd="0" presId="urn:microsoft.com/office/officeart/2008/layout/BendingPictureCaption"/>
    <dgm:cxn modelId="{DCB82837-43AE-49DA-BA44-DE46E0B23D24}" type="presParOf" srcId="{98993C40-44BA-4D78-9205-399C859AC1BB}" destId="{25439D71-784F-4888-A391-2A3C7B5F8D6A}" srcOrd="1" destOrd="0" presId="urn:microsoft.com/office/officeart/2008/layout/BendingPictureCaption"/>
    <dgm:cxn modelId="{F58C7AAF-237A-4207-9351-F01392610E37}" type="presParOf" srcId="{3351F971-345C-4608-BCC9-EED5726CD779}" destId="{6B42AA7A-62E2-4BAE-A812-5A95BF9C0F4C}" srcOrd="1" destOrd="0" presId="urn:microsoft.com/office/officeart/2008/layout/BendingPictureCaption"/>
    <dgm:cxn modelId="{DBDD1315-BE5B-45AE-AB7E-FF74806DD9F8}" type="presParOf" srcId="{3351F971-345C-4608-BCC9-EED5726CD779}" destId="{BBB7F495-0BE0-4B02-A713-0EF9B07BB6D3}" srcOrd="2" destOrd="0" presId="urn:microsoft.com/office/officeart/2008/layout/BendingPictureCaption"/>
    <dgm:cxn modelId="{8EF4A4FE-2CAC-4D4D-9BEC-3D118C86CB73}" type="presParOf" srcId="{BBB7F495-0BE0-4B02-A713-0EF9B07BB6D3}" destId="{99E492BB-1406-43B7-A380-4134F2FC15D0}" srcOrd="0" destOrd="0" presId="urn:microsoft.com/office/officeart/2008/layout/BendingPictureCaption"/>
    <dgm:cxn modelId="{ABBA5CCF-3564-49EF-AA81-5A7541AD949D}" type="presParOf" srcId="{BBB7F495-0BE0-4B02-A713-0EF9B07BB6D3}" destId="{8566ECDB-BE4A-4E6A-8157-D3A0257FBAC8}" srcOrd="1" destOrd="0" presId="urn:microsoft.com/office/officeart/2008/layout/BendingPictureCaption"/>
    <dgm:cxn modelId="{04E41B07-AA9F-4A64-8AA9-E674D687E466}" type="presParOf" srcId="{3351F971-345C-4608-BCC9-EED5726CD779}" destId="{ABF7FE6F-4FFB-4F77-AFD1-9929FBAC3338}" srcOrd="3" destOrd="0" presId="urn:microsoft.com/office/officeart/2008/layout/BendingPictureCaption"/>
    <dgm:cxn modelId="{FD53BE38-22C7-4B50-8DF2-2105DEEC1213}" type="presParOf" srcId="{3351F971-345C-4608-BCC9-EED5726CD779}" destId="{B0457439-B5D0-4F70-BE5E-7A47662BE803}" srcOrd="4" destOrd="0" presId="urn:microsoft.com/office/officeart/2008/layout/BendingPictureCaption"/>
    <dgm:cxn modelId="{9F98FE17-B6A3-4B0B-809A-75BD841F6071}" type="presParOf" srcId="{B0457439-B5D0-4F70-BE5E-7A47662BE803}" destId="{75B55570-41B6-4931-A495-E73A837217E7}" srcOrd="0" destOrd="0" presId="urn:microsoft.com/office/officeart/2008/layout/BendingPictureCaption"/>
    <dgm:cxn modelId="{0481FD4B-1922-4C95-B48F-49F39D475489}" type="presParOf" srcId="{B0457439-B5D0-4F70-BE5E-7A47662BE803}" destId="{03D2C48F-F9E2-4F45-A3A3-3456EFE155F5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748D1D-9286-4EB5-9BB9-6FC1D38DDFA8}" type="doc">
      <dgm:prSet loTypeId="urn:microsoft.com/office/officeart/2008/layout/CaptionedPictures" loCatId="pictur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FBA95D3-3B47-4BDA-8E66-1B28E0BE6323}">
      <dgm:prSet/>
      <dgm:spPr/>
      <dgm:t>
        <a:bodyPr/>
        <a:lstStyle/>
        <a:p>
          <a:r>
            <a:rPr lang="en-US"/>
            <a:t>Rising temperatures shift habitats</a:t>
          </a:r>
        </a:p>
      </dgm:t>
    </dgm:pt>
    <dgm:pt modelId="{796090B4-5671-4B42-9A7C-10CBB60E7F99}" type="parTrans" cxnId="{62230D60-F76B-45E5-A537-EAF33B5CA1D3}">
      <dgm:prSet/>
      <dgm:spPr/>
      <dgm:t>
        <a:bodyPr/>
        <a:lstStyle/>
        <a:p>
          <a:endParaRPr lang="en-US"/>
        </a:p>
      </dgm:t>
    </dgm:pt>
    <dgm:pt modelId="{CFC8D53E-9E00-4F40-866B-6821AE2BA439}" type="sibTrans" cxnId="{62230D60-F76B-45E5-A537-EAF33B5CA1D3}">
      <dgm:prSet/>
      <dgm:spPr/>
      <dgm:t>
        <a:bodyPr/>
        <a:lstStyle/>
        <a:p>
          <a:endParaRPr lang="en-US"/>
        </a:p>
      </dgm:t>
    </dgm:pt>
    <dgm:pt modelId="{E02C22E7-3D6B-45B5-88CD-0D8CA36A85AE}">
      <dgm:prSet/>
      <dgm:spPr/>
      <dgm:t>
        <a:bodyPr/>
        <a:lstStyle/>
        <a:p>
          <a:r>
            <a:rPr lang="en-US"/>
            <a:t>Coral reefs bleach and die</a:t>
          </a:r>
        </a:p>
      </dgm:t>
    </dgm:pt>
    <dgm:pt modelId="{D5E3E666-149C-48C5-89E8-BFF194240AF1}" type="parTrans" cxnId="{50ED45AB-B4E7-4422-9283-22C661B7B87A}">
      <dgm:prSet/>
      <dgm:spPr/>
      <dgm:t>
        <a:bodyPr/>
        <a:lstStyle/>
        <a:p>
          <a:endParaRPr lang="en-US"/>
        </a:p>
      </dgm:t>
    </dgm:pt>
    <dgm:pt modelId="{4ED5D34A-972F-4DC0-A687-B187B2180CE1}" type="sibTrans" cxnId="{50ED45AB-B4E7-4422-9283-22C661B7B87A}">
      <dgm:prSet/>
      <dgm:spPr/>
      <dgm:t>
        <a:bodyPr/>
        <a:lstStyle/>
        <a:p>
          <a:endParaRPr lang="en-US"/>
        </a:p>
      </dgm:t>
    </dgm:pt>
    <dgm:pt modelId="{8E9BB702-D5BE-4632-98DF-0E3B534A8605}">
      <dgm:prSet/>
      <dgm:spPr/>
      <dgm:t>
        <a:bodyPr/>
        <a:lstStyle/>
        <a:p>
          <a:r>
            <a:rPr lang="en-US"/>
            <a:t>Extinction risk increases for many species</a:t>
          </a:r>
        </a:p>
      </dgm:t>
    </dgm:pt>
    <dgm:pt modelId="{61DF05E5-2A3D-4A3E-AF76-B8B5E2B894CC}" type="parTrans" cxnId="{95FCD1DE-C5E6-4BB7-8863-310CE7FC993C}">
      <dgm:prSet/>
      <dgm:spPr/>
      <dgm:t>
        <a:bodyPr/>
        <a:lstStyle/>
        <a:p>
          <a:endParaRPr lang="en-US"/>
        </a:p>
      </dgm:t>
    </dgm:pt>
    <dgm:pt modelId="{071878D2-7FAF-48A2-9C69-0EE7F8736765}" type="sibTrans" cxnId="{95FCD1DE-C5E6-4BB7-8863-310CE7FC993C}">
      <dgm:prSet/>
      <dgm:spPr/>
      <dgm:t>
        <a:bodyPr/>
        <a:lstStyle/>
        <a:p>
          <a:endParaRPr lang="en-US"/>
        </a:p>
      </dgm:t>
    </dgm:pt>
    <dgm:pt modelId="{C322337F-C38E-4845-A036-CC778DEC6966}" type="pres">
      <dgm:prSet presAssocID="{D1748D1D-9286-4EB5-9BB9-6FC1D38DDFA8}" presName="Name0" presStyleCnt="0">
        <dgm:presLayoutVars>
          <dgm:chMax/>
          <dgm:chPref/>
          <dgm:dir/>
        </dgm:presLayoutVars>
      </dgm:prSet>
      <dgm:spPr/>
    </dgm:pt>
    <dgm:pt modelId="{752EBDDC-5BE7-4A59-B4EC-05E33272C212}" type="pres">
      <dgm:prSet presAssocID="{1FBA95D3-3B47-4BDA-8E66-1B28E0BE6323}" presName="composite" presStyleCnt="0">
        <dgm:presLayoutVars>
          <dgm:chMax val="1"/>
          <dgm:chPref val="1"/>
        </dgm:presLayoutVars>
      </dgm:prSet>
      <dgm:spPr/>
    </dgm:pt>
    <dgm:pt modelId="{192AB551-2C32-4A04-BB93-8CD8DA25AE8A}" type="pres">
      <dgm:prSet presAssocID="{1FBA95D3-3B47-4BDA-8E66-1B28E0BE6323}" presName="Accent" presStyleLbl="trAlignAcc1" presStyleIdx="0" presStyleCnt="3">
        <dgm:presLayoutVars>
          <dgm:chMax val="0"/>
          <dgm:chPref val="0"/>
        </dgm:presLayoutVars>
      </dgm:prSet>
      <dgm:spPr/>
    </dgm:pt>
    <dgm:pt modelId="{012BB84F-D536-4C7A-84DD-8392AC0C5F73}" type="pres">
      <dgm:prSet presAssocID="{1FBA95D3-3B47-4BDA-8E66-1B28E0BE6323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  <dgm:pt modelId="{6BB9F9A9-B34D-4557-AADF-DDD9A04488A4}" type="pres">
      <dgm:prSet presAssocID="{1FBA95D3-3B47-4BDA-8E66-1B28E0BE6323}" presName="ChildComposite" presStyleCnt="0"/>
      <dgm:spPr/>
    </dgm:pt>
    <dgm:pt modelId="{1975C81A-10E7-47F0-8293-30399C4E4079}" type="pres">
      <dgm:prSet presAssocID="{1FBA95D3-3B47-4BDA-8E66-1B28E0BE632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4C18C12-7F0E-4DAC-A0A1-A8844650B85A}" type="pres">
      <dgm:prSet presAssocID="{1FBA95D3-3B47-4BDA-8E66-1B28E0BE6323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C0ADC8A3-A4C9-4667-B957-CCC456EAD2AC}" type="pres">
      <dgm:prSet presAssocID="{CFC8D53E-9E00-4F40-866B-6821AE2BA439}" presName="sibTrans" presStyleCnt="0"/>
      <dgm:spPr/>
    </dgm:pt>
    <dgm:pt modelId="{1313EEDF-A356-4227-9793-080B7D012F9D}" type="pres">
      <dgm:prSet presAssocID="{E02C22E7-3D6B-45B5-88CD-0D8CA36A85AE}" presName="composite" presStyleCnt="0">
        <dgm:presLayoutVars>
          <dgm:chMax val="1"/>
          <dgm:chPref val="1"/>
        </dgm:presLayoutVars>
      </dgm:prSet>
      <dgm:spPr/>
    </dgm:pt>
    <dgm:pt modelId="{080227A1-9076-4978-BE87-50D2FF3B0C41}" type="pres">
      <dgm:prSet presAssocID="{E02C22E7-3D6B-45B5-88CD-0D8CA36A85AE}" presName="Accent" presStyleLbl="trAlignAcc1" presStyleIdx="1" presStyleCnt="3">
        <dgm:presLayoutVars>
          <dgm:chMax val="0"/>
          <dgm:chPref val="0"/>
        </dgm:presLayoutVars>
      </dgm:prSet>
      <dgm:spPr/>
    </dgm:pt>
    <dgm:pt modelId="{73ADD669-268F-4492-87C4-146144CA164E}" type="pres">
      <dgm:prSet presAssocID="{E02C22E7-3D6B-45B5-88CD-0D8CA36A85AE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14000" r="-14000"/>
          </a:stretch>
        </a:blipFill>
      </dgm:spPr>
    </dgm:pt>
    <dgm:pt modelId="{DA37E737-71F8-4837-9565-A25E69147CA6}" type="pres">
      <dgm:prSet presAssocID="{E02C22E7-3D6B-45B5-88CD-0D8CA36A85AE}" presName="ChildComposite" presStyleCnt="0"/>
      <dgm:spPr/>
    </dgm:pt>
    <dgm:pt modelId="{9B02BC0F-EA25-4770-B568-7BA7AF558571}" type="pres">
      <dgm:prSet presAssocID="{E02C22E7-3D6B-45B5-88CD-0D8CA36A85A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FD69CE0-9C9F-4468-BC74-AF3549222057}" type="pres">
      <dgm:prSet presAssocID="{E02C22E7-3D6B-45B5-88CD-0D8CA36A85AE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087457F2-E0EC-4B2E-8604-9394727F91A6}" type="pres">
      <dgm:prSet presAssocID="{4ED5D34A-972F-4DC0-A687-B187B2180CE1}" presName="sibTrans" presStyleCnt="0"/>
      <dgm:spPr/>
    </dgm:pt>
    <dgm:pt modelId="{4D651D8C-D11F-4E39-A353-54D4D987F85E}" type="pres">
      <dgm:prSet presAssocID="{8E9BB702-D5BE-4632-98DF-0E3B534A8605}" presName="composite" presStyleCnt="0">
        <dgm:presLayoutVars>
          <dgm:chMax val="1"/>
          <dgm:chPref val="1"/>
        </dgm:presLayoutVars>
      </dgm:prSet>
      <dgm:spPr/>
    </dgm:pt>
    <dgm:pt modelId="{F703F011-9438-44FB-A3C9-3BD08CE56F86}" type="pres">
      <dgm:prSet presAssocID="{8E9BB702-D5BE-4632-98DF-0E3B534A8605}" presName="Accent" presStyleLbl="trAlignAcc1" presStyleIdx="2" presStyleCnt="3">
        <dgm:presLayoutVars>
          <dgm:chMax val="0"/>
          <dgm:chPref val="0"/>
        </dgm:presLayoutVars>
      </dgm:prSet>
      <dgm:spPr/>
    </dgm:pt>
    <dgm:pt modelId="{4C74F377-376A-4B4B-A3C2-74B9B8FD1AEF}" type="pres">
      <dgm:prSet presAssocID="{8E9BB702-D5BE-4632-98DF-0E3B534A8605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26000" r="-26000"/>
          </a:stretch>
        </a:blipFill>
      </dgm:spPr>
    </dgm:pt>
    <dgm:pt modelId="{6BCBF12D-EDE5-4493-B876-DD14A1681478}" type="pres">
      <dgm:prSet presAssocID="{8E9BB702-D5BE-4632-98DF-0E3B534A8605}" presName="ChildComposite" presStyleCnt="0"/>
      <dgm:spPr/>
    </dgm:pt>
    <dgm:pt modelId="{6A64F6FD-5745-4D8F-82FF-F81CBF5D2A56}" type="pres">
      <dgm:prSet presAssocID="{8E9BB702-D5BE-4632-98DF-0E3B534A860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FAA1E0F-7F9D-474A-9A3F-77CB5EEA0ECD}" type="pres">
      <dgm:prSet presAssocID="{8E9BB702-D5BE-4632-98DF-0E3B534A8605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B77CC02A-BA9E-412F-9786-91D0E14111EC}" type="presOf" srcId="{1FBA95D3-3B47-4BDA-8E66-1B28E0BE6323}" destId="{D4C18C12-7F0E-4DAC-A0A1-A8844650B85A}" srcOrd="0" destOrd="0" presId="urn:microsoft.com/office/officeart/2008/layout/CaptionedPictures"/>
    <dgm:cxn modelId="{62230D60-F76B-45E5-A537-EAF33B5CA1D3}" srcId="{D1748D1D-9286-4EB5-9BB9-6FC1D38DDFA8}" destId="{1FBA95D3-3B47-4BDA-8E66-1B28E0BE6323}" srcOrd="0" destOrd="0" parTransId="{796090B4-5671-4B42-9A7C-10CBB60E7F99}" sibTransId="{CFC8D53E-9E00-4F40-866B-6821AE2BA439}"/>
    <dgm:cxn modelId="{FB69E360-5364-4AE6-B6DA-82038E37452C}" type="presOf" srcId="{8E9BB702-D5BE-4632-98DF-0E3B534A8605}" destId="{4FAA1E0F-7F9D-474A-9A3F-77CB5EEA0ECD}" srcOrd="0" destOrd="0" presId="urn:microsoft.com/office/officeart/2008/layout/CaptionedPictures"/>
    <dgm:cxn modelId="{2F3D0672-824E-4F13-A33F-80E994D48ABD}" type="presOf" srcId="{D1748D1D-9286-4EB5-9BB9-6FC1D38DDFA8}" destId="{C322337F-C38E-4845-A036-CC778DEC6966}" srcOrd="0" destOrd="0" presId="urn:microsoft.com/office/officeart/2008/layout/CaptionedPictures"/>
    <dgm:cxn modelId="{50ED45AB-B4E7-4422-9283-22C661B7B87A}" srcId="{D1748D1D-9286-4EB5-9BB9-6FC1D38DDFA8}" destId="{E02C22E7-3D6B-45B5-88CD-0D8CA36A85AE}" srcOrd="1" destOrd="0" parTransId="{D5E3E666-149C-48C5-89E8-BFF194240AF1}" sibTransId="{4ED5D34A-972F-4DC0-A687-B187B2180CE1}"/>
    <dgm:cxn modelId="{95FCD1DE-C5E6-4BB7-8863-310CE7FC993C}" srcId="{D1748D1D-9286-4EB5-9BB9-6FC1D38DDFA8}" destId="{8E9BB702-D5BE-4632-98DF-0E3B534A8605}" srcOrd="2" destOrd="0" parTransId="{61DF05E5-2A3D-4A3E-AF76-B8B5E2B894CC}" sibTransId="{071878D2-7FAF-48A2-9C69-0EE7F8736765}"/>
    <dgm:cxn modelId="{F2FBA2E2-D26F-4904-8A22-499E2666DC02}" type="presOf" srcId="{E02C22E7-3D6B-45B5-88CD-0D8CA36A85AE}" destId="{BFD69CE0-9C9F-4468-BC74-AF3549222057}" srcOrd="0" destOrd="0" presId="urn:microsoft.com/office/officeart/2008/layout/CaptionedPictures"/>
    <dgm:cxn modelId="{ABFD18FE-D628-46E6-80C3-4DB08BBB367F}" type="presParOf" srcId="{C322337F-C38E-4845-A036-CC778DEC6966}" destId="{752EBDDC-5BE7-4A59-B4EC-05E33272C212}" srcOrd="0" destOrd="0" presId="urn:microsoft.com/office/officeart/2008/layout/CaptionedPictures"/>
    <dgm:cxn modelId="{C8D38FA4-84A8-4C48-9634-81C1F3EEE7CE}" type="presParOf" srcId="{752EBDDC-5BE7-4A59-B4EC-05E33272C212}" destId="{192AB551-2C32-4A04-BB93-8CD8DA25AE8A}" srcOrd="0" destOrd="0" presId="urn:microsoft.com/office/officeart/2008/layout/CaptionedPictures"/>
    <dgm:cxn modelId="{3285279B-64E5-43F3-8937-C449C69166B8}" type="presParOf" srcId="{752EBDDC-5BE7-4A59-B4EC-05E33272C212}" destId="{012BB84F-D536-4C7A-84DD-8392AC0C5F73}" srcOrd="1" destOrd="0" presId="urn:microsoft.com/office/officeart/2008/layout/CaptionedPictures"/>
    <dgm:cxn modelId="{2FFEAEFC-8A1B-4153-A1B6-3D846029BC12}" type="presParOf" srcId="{752EBDDC-5BE7-4A59-B4EC-05E33272C212}" destId="{6BB9F9A9-B34D-4557-AADF-DDD9A04488A4}" srcOrd="2" destOrd="0" presId="urn:microsoft.com/office/officeart/2008/layout/CaptionedPictures"/>
    <dgm:cxn modelId="{D392B352-7CA3-4E32-8A5E-EEC6CAA4D400}" type="presParOf" srcId="{6BB9F9A9-B34D-4557-AADF-DDD9A04488A4}" destId="{1975C81A-10E7-47F0-8293-30399C4E4079}" srcOrd="0" destOrd="0" presId="urn:microsoft.com/office/officeart/2008/layout/CaptionedPictures"/>
    <dgm:cxn modelId="{1F72E488-E890-46A0-A559-C4297CB7A8CF}" type="presParOf" srcId="{6BB9F9A9-B34D-4557-AADF-DDD9A04488A4}" destId="{D4C18C12-7F0E-4DAC-A0A1-A8844650B85A}" srcOrd="1" destOrd="0" presId="urn:microsoft.com/office/officeart/2008/layout/CaptionedPictures"/>
    <dgm:cxn modelId="{605B4608-6014-460F-8C99-9DBAD98252EA}" type="presParOf" srcId="{C322337F-C38E-4845-A036-CC778DEC6966}" destId="{C0ADC8A3-A4C9-4667-B957-CCC456EAD2AC}" srcOrd="1" destOrd="0" presId="urn:microsoft.com/office/officeart/2008/layout/CaptionedPictures"/>
    <dgm:cxn modelId="{C5C17636-A911-44AE-87DF-951E2F0B7F44}" type="presParOf" srcId="{C322337F-C38E-4845-A036-CC778DEC6966}" destId="{1313EEDF-A356-4227-9793-080B7D012F9D}" srcOrd="2" destOrd="0" presId="urn:microsoft.com/office/officeart/2008/layout/CaptionedPictures"/>
    <dgm:cxn modelId="{21009F09-F118-480B-8F7A-3DFF3D6058AC}" type="presParOf" srcId="{1313EEDF-A356-4227-9793-080B7D012F9D}" destId="{080227A1-9076-4978-BE87-50D2FF3B0C41}" srcOrd="0" destOrd="0" presId="urn:microsoft.com/office/officeart/2008/layout/CaptionedPictures"/>
    <dgm:cxn modelId="{AFB16D5A-CB23-488C-A5A2-5C40C1008249}" type="presParOf" srcId="{1313EEDF-A356-4227-9793-080B7D012F9D}" destId="{73ADD669-268F-4492-87C4-146144CA164E}" srcOrd="1" destOrd="0" presId="urn:microsoft.com/office/officeart/2008/layout/CaptionedPictures"/>
    <dgm:cxn modelId="{4355C470-1447-4C71-AE4F-DFE34AE94771}" type="presParOf" srcId="{1313EEDF-A356-4227-9793-080B7D012F9D}" destId="{DA37E737-71F8-4837-9565-A25E69147CA6}" srcOrd="2" destOrd="0" presId="urn:microsoft.com/office/officeart/2008/layout/CaptionedPictures"/>
    <dgm:cxn modelId="{37911614-D4FA-49A4-822C-45264F913FBE}" type="presParOf" srcId="{DA37E737-71F8-4837-9565-A25E69147CA6}" destId="{9B02BC0F-EA25-4770-B568-7BA7AF558571}" srcOrd="0" destOrd="0" presId="urn:microsoft.com/office/officeart/2008/layout/CaptionedPictures"/>
    <dgm:cxn modelId="{BB233168-B18F-443D-97BD-73BB61A4C79D}" type="presParOf" srcId="{DA37E737-71F8-4837-9565-A25E69147CA6}" destId="{BFD69CE0-9C9F-4468-BC74-AF3549222057}" srcOrd="1" destOrd="0" presId="urn:microsoft.com/office/officeart/2008/layout/CaptionedPictures"/>
    <dgm:cxn modelId="{0458D507-9A0D-4E42-BDCB-69D78C5B83BB}" type="presParOf" srcId="{C322337F-C38E-4845-A036-CC778DEC6966}" destId="{087457F2-E0EC-4B2E-8604-9394727F91A6}" srcOrd="3" destOrd="0" presId="urn:microsoft.com/office/officeart/2008/layout/CaptionedPictures"/>
    <dgm:cxn modelId="{FF21A5B5-09E0-4CB2-88DC-72FDC26DF2F9}" type="presParOf" srcId="{C322337F-C38E-4845-A036-CC778DEC6966}" destId="{4D651D8C-D11F-4E39-A353-54D4D987F85E}" srcOrd="4" destOrd="0" presId="urn:microsoft.com/office/officeart/2008/layout/CaptionedPictures"/>
    <dgm:cxn modelId="{FD5E82AC-07B7-414E-9EAF-19FC52E5626A}" type="presParOf" srcId="{4D651D8C-D11F-4E39-A353-54D4D987F85E}" destId="{F703F011-9438-44FB-A3C9-3BD08CE56F86}" srcOrd="0" destOrd="0" presId="urn:microsoft.com/office/officeart/2008/layout/CaptionedPictures"/>
    <dgm:cxn modelId="{0A21D8D0-A0E0-444D-A273-1F6A0CA083F9}" type="presParOf" srcId="{4D651D8C-D11F-4E39-A353-54D4D987F85E}" destId="{4C74F377-376A-4B4B-A3C2-74B9B8FD1AEF}" srcOrd="1" destOrd="0" presId="urn:microsoft.com/office/officeart/2008/layout/CaptionedPictures"/>
    <dgm:cxn modelId="{47B4D7CC-121D-41CC-858B-7FA9868C6CA7}" type="presParOf" srcId="{4D651D8C-D11F-4E39-A353-54D4D987F85E}" destId="{6BCBF12D-EDE5-4493-B876-DD14A1681478}" srcOrd="2" destOrd="0" presId="urn:microsoft.com/office/officeart/2008/layout/CaptionedPictures"/>
    <dgm:cxn modelId="{5B31F161-DF18-4A14-90AA-ABA5F0654130}" type="presParOf" srcId="{6BCBF12D-EDE5-4493-B876-DD14A1681478}" destId="{6A64F6FD-5745-4D8F-82FF-F81CBF5D2A56}" srcOrd="0" destOrd="0" presId="urn:microsoft.com/office/officeart/2008/layout/CaptionedPictures"/>
    <dgm:cxn modelId="{889AA1D9-A004-48E0-807F-725399867FBD}" type="presParOf" srcId="{6BCBF12D-EDE5-4493-B876-DD14A1681478}" destId="{4FAA1E0F-7F9D-474A-9A3F-77CB5EEA0ECD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0E67B57-AB16-48F3-87F9-63185BD17ED3}" type="doc">
      <dgm:prSet loTypeId="urn:microsoft.com/office/officeart/2008/layout/BendingPictureCaption" loCatId="picture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0E611BF-5F51-4B26-BC2C-0A9789C3695E}">
      <dgm:prSet/>
      <dgm:spPr/>
      <dgm:t>
        <a:bodyPr/>
        <a:lstStyle/>
        <a:p>
          <a:r>
            <a:rPr lang="en-US"/>
            <a:t>Renewable energy (solar, wind, hydro)</a:t>
          </a:r>
        </a:p>
      </dgm:t>
    </dgm:pt>
    <dgm:pt modelId="{0E285467-4454-432A-882C-6F38D16FB6B0}" type="parTrans" cxnId="{1C97EB65-78E1-4BC6-8F2D-57916377441B}">
      <dgm:prSet/>
      <dgm:spPr/>
      <dgm:t>
        <a:bodyPr/>
        <a:lstStyle/>
        <a:p>
          <a:endParaRPr lang="en-US"/>
        </a:p>
      </dgm:t>
    </dgm:pt>
    <dgm:pt modelId="{EFDE0CC9-3267-4E6C-A83B-95E0AD679EC7}" type="sibTrans" cxnId="{1C97EB65-78E1-4BC6-8F2D-57916377441B}">
      <dgm:prSet/>
      <dgm:spPr/>
      <dgm:t>
        <a:bodyPr/>
        <a:lstStyle/>
        <a:p>
          <a:endParaRPr lang="en-US"/>
        </a:p>
      </dgm:t>
    </dgm:pt>
    <dgm:pt modelId="{4D80C5F7-83CA-47AE-B0C0-8BCA0C38A25E}">
      <dgm:prSet/>
      <dgm:spPr/>
      <dgm:t>
        <a:bodyPr/>
        <a:lstStyle/>
        <a:p>
          <a:r>
            <a:rPr lang="en-US"/>
            <a:t>Energy-efficient homes and transport</a:t>
          </a:r>
        </a:p>
      </dgm:t>
    </dgm:pt>
    <dgm:pt modelId="{EFCB0250-C271-4CBD-837F-4820E3F1FF3A}" type="parTrans" cxnId="{670D229E-779A-4556-94CD-864071893C71}">
      <dgm:prSet/>
      <dgm:spPr/>
      <dgm:t>
        <a:bodyPr/>
        <a:lstStyle/>
        <a:p>
          <a:endParaRPr lang="en-US"/>
        </a:p>
      </dgm:t>
    </dgm:pt>
    <dgm:pt modelId="{431E0B0F-5BE4-4B89-9387-9D52B7749244}" type="sibTrans" cxnId="{670D229E-779A-4556-94CD-864071893C71}">
      <dgm:prSet/>
      <dgm:spPr/>
      <dgm:t>
        <a:bodyPr/>
        <a:lstStyle/>
        <a:p>
          <a:endParaRPr lang="en-US"/>
        </a:p>
      </dgm:t>
    </dgm:pt>
    <dgm:pt modelId="{298E5927-E0B3-437C-A67F-EC762DB76974}">
      <dgm:prSet/>
      <dgm:spPr/>
      <dgm:t>
        <a:bodyPr/>
        <a:lstStyle/>
        <a:p>
          <a:r>
            <a:rPr lang="en-US"/>
            <a:t>Reforestation and afforestation</a:t>
          </a:r>
        </a:p>
      </dgm:t>
    </dgm:pt>
    <dgm:pt modelId="{F682A197-D673-4AFF-99A8-CF0014A8ADB9}" type="parTrans" cxnId="{40619E62-7ED6-4103-BB5E-B996ACF2E527}">
      <dgm:prSet/>
      <dgm:spPr/>
      <dgm:t>
        <a:bodyPr/>
        <a:lstStyle/>
        <a:p>
          <a:endParaRPr lang="en-US"/>
        </a:p>
      </dgm:t>
    </dgm:pt>
    <dgm:pt modelId="{DCC0111E-83B6-4C5E-9363-69A4FA7FC05C}" type="sibTrans" cxnId="{40619E62-7ED6-4103-BB5E-B996ACF2E527}">
      <dgm:prSet/>
      <dgm:spPr/>
      <dgm:t>
        <a:bodyPr/>
        <a:lstStyle/>
        <a:p>
          <a:endParaRPr lang="en-US"/>
        </a:p>
      </dgm:t>
    </dgm:pt>
    <dgm:pt modelId="{24AB2E9A-DB23-4E18-A23B-B887C503C6FE}">
      <dgm:prSet/>
      <dgm:spPr/>
      <dgm:t>
        <a:bodyPr/>
        <a:lstStyle/>
        <a:p>
          <a:r>
            <a:rPr lang="en-US"/>
            <a:t>Circular carbon economy and net-zero goals</a:t>
          </a:r>
        </a:p>
      </dgm:t>
    </dgm:pt>
    <dgm:pt modelId="{A9CB9C8E-D7CA-4E2C-A364-0C758FCFBCC4}" type="parTrans" cxnId="{BA580DF3-8BD0-4355-A4AE-CC44D765A360}">
      <dgm:prSet/>
      <dgm:spPr/>
      <dgm:t>
        <a:bodyPr/>
        <a:lstStyle/>
        <a:p>
          <a:endParaRPr lang="en-US"/>
        </a:p>
      </dgm:t>
    </dgm:pt>
    <dgm:pt modelId="{426D6907-B34C-4FB2-AF76-774D42159D63}" type="sibTrans" cxnId="{BA580DF3-8BD0-4355-A4AE-CC44D765A360}">
      <dgm:prSet/>
      <dgm:spPr/>
      <dgm:t>
        <a:bodyPr/>
        <a:lstStyle/>
        <a:p>
          <a:endParaRPr lang="en-US"/>
        </a:p>
      </dgm:t>
    </dgm:pt>
    <dgm:pt modelId="{0958F718-6EBF-4B3A-A218-6E780019A21B}" type="pres">
      <dgm:prSet presAssocID="{20E67B57-AB16-48F3-87F9-63185BD17ED3}" presName="diagram" presStyleCnt="0">
        <dgm:presLayoutVars>
          <dgm:dir/>
        </dgm:presLayoutVars>
      </dgm:prSet>
      <dgm:spPr/>
    </dgm:pt>
    <dgm:pt modelId="{FEF7B0E8-2076-49C5-A139-73F31DFDDA7A}" type="pres">
      <dgm:prSet presAssocID="{D0E611BF-5F51-4B26-BC2C-0A9789C3695E}" presName="composite" presStyleCnt="0"/>
      <dgm:spPr/>
    </dgm:pt>
    <dgm:pt modelId="{26DD419C-0504-48BB-9512-4C0EF2E8D340}" type="pres">
      <dgm:prSet presAssocID="{D0E611BF-5F51-4B26-BC2C-0A9789C3695E}" presName="Image" presStyleLbl="bgShp" presStyleIdx="0" presStyleCnt="4"/>
      <dgm:spPr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</dgm:spPr>
    </dgm:pt>
    <dgm:pt modelId="{BC4D8339-A837-4D03-AECC-39981B4CD62F}" type="pres">
      <dgm:prSet presAssocID="{D0E611BF-5F51-4B26-BC2C-0A9789C3695E}" presName="Parent" presStyleLbl="node0" presStyleIdx="0" presStyleCnt="4">
        <dgm:presLayoutVars>
          <dgm:bulletEnabled val="1"/>
        </dgm:presLayoutVars>
      </dgm:prSet>
      <dgm:spPr/>
    </dgm:pt>
    <dgm:pt modelId="{76EA379E-4864-4420-8382-1C569F5FD1BF}" type="pres">
      <dgm:prSet presAssocID="{EFDE0CC9-3267-4E6C-A83B-95E0AD679EC7}" presName="sibTrans" presStyleCnt="0"/>
      <dgm:spPr/>
    </dgm:pt>
    <dgm:pt modelId="{72896F9E-1B3B-4DE0-90BF-3C6F07CC7CB0}" type="pres">
      <dgm:prSet presAssocID="{4D80C5F7-83CA-47AE-B0C0-8BCA0C38A25E}" presName="composite" presStyleCnt="0"/>
      <dgm:spPr/>
    </dgm:pt>
    <dgm:pt modelId="{D69F4E46-4508-4CAE-9972-9EF8421A0FF1}" type="pres">
      <dgm:prSet presAssocID="{4D80C5F7-83CA-47AE-B0C0-8BCA0C38A25E}" presName="Image" presStyleLbl="bgShp" presStyleIdx="1" presStyleCnt="4"/>
      <dgm:spPr>
        <a:blipFill rotWithShape="1">
          <a:blip xmlns:r="http://schemas.openxmlformats.org/officeDocument/2006/relationships" r:embed="rId2"/>
          <a:srcRect/>
          <a:stretch>
            <a:fillRect t="-13000" b="-13000"/>
          </a:stretch>
        </a:blipFill>
      </dgm:spPr>
    </dgm:pt>
    <dgm:pt modelId="{EFD935CC-CDC3-42FE-9BAC-DA17D10F9DFD}" type="pres">
      <dgm:prSet presAssocID="{4D80C5F7-83CA-47AE-B0C0-8BCA0C38A25E}" presName="Parent" presStyleLbl="node0" presStyleIdx="1" presStyleCnt="4">
        <dgm:presLayoutVars>
          <dgm:bulletEnabled val="1"/>
        </dgm:presLayoutVars>
      </dgm:prSet>
      <dgm:spPr/>
    </dgm:pt>
    <dgm:pt modelId="{74190B11-E334-4130-B51E-39C47D84271B}" type="pres">
      <dgm:prSet presAssocID="{431E0B0F-5BE4-4B89-9387-9D52B7749244}" presName="sibTrans" presStyleCnt="0"/>
      <dgm:spPr/>
    </dgm:pt>
    <dgm:pt modelId="{EC3C89C7-FABE-4E1D-BD60-9F9F02E69083}" type="pres">
      <dgm:prSet presAssocID="{298E5927-E0B3-437C-A67F-EC762DB76974}" presName="composite" presStyleCnt="0"/>
      <dgm:spPr/>
    </dgm:pt>
    <dgm:pt modelId="{868595F3-A1B3-4422-98D5-670DEB96AACF}" type="pres">
      <dgm:prSet presAssocID="{298E5927-E0B3-437C-A67F-EC762DB76974}" presName="Image" presStyleLbl="bgShp" presStyleIdx="2" presStyleCnt="4"/>
      <dgm:spPr>
        <a:blipFill rotWithShape="1">
          <a:blip xmlns:r="http://schemas.openxmlformats.org/officeDocument/2006/relationships" r:embed="rId3"/>
          <a:srcRect/>
          <a:stretch>
            <a:fillRect t="-10000" b="-10000"/>
          </a:stretch>
        </a:blipFill>
      </dgm:spPr>
    </dgm:pt>
    <dgm:pt modelId="{9DA828EC-95EA-480E-8313-5FC4B34AD7A9}" type="pres">
      <dgm:prSet presAssocID="{298E5927-E0B3-437C-A67F-EC762DB76974}" presName="Parent" presStyleLbl="node0" presStyleIdx="2" presStyleCnt="4">
        <dgm:presLayoutVars>
          <dgm:bulletEnabled val="1"/>
        </dgm:presLayoutVars>
      </dgm:prSet>
      <dgm:spPr/>
    </dgm:pt>
    <dgm:pt modelId="{2187D112-3F32-4C1F-9D64-9ADD0C4D8574}" type="pres">
      <dgm:prSet presAssocID="{DCC0111E-83B6-4C5E-9363-69A4FA7FC05C}" presName="sibTrans" presStyleCnt="0"/>
      <dgm:spPr/>
    </dgm:pt>
    <dgm:pt modelId="{9A65CE48-41D5-4BD4-AAE3-B4CC44411180}" type="pres">
      <dgm:prSet presAssocID="{24AB2E9A-DB23-4E18-A23B-B887C503C6FE}" presName="composite" presStyleCnt="0"/>
      <dgm:spPr/>
    </dgm:pt>
    <dgm:pt modelId="{B13F13FB-0CAE-44F1-9A90-29A8AA56852D}" type="pres">
      <dgm:prSet presAssocID="{24AB2E9A-DB23-4E18-A23B-B887C503C6FE}" presName="Image" presStyleLbl="bgShp" presStyleIdx="3" presStyleCnt="4"/>
      <dgm:spPr>
        <a:blipFill rotWithShape="1">
          <a:blip xmlns:r="http://schemas.openxmlformats.org/officeDocument/2006/relationships" r:embed="rId4"/>
          <a:srcRect/>
          <a:stretch>
            <a:fillRect t="-18000" b="-18000"/>
          </a:stretch>
        </a:blipFill>
      </dgm:spPr>
    </dgm:pt>
    <dgm:pt modelId="{BC61005A-B116-4AAB-8AC6-2C46D63C1A68}" type="pres">
      <dgm:prSet presAssocID="{24AB2E9A-DB23-4E18-A23B-B887C503C6FE}" presName="Parent" presStyleLbl="node0" presStyleIdx="3" presStyleCnt="4">
        <dgm:presLayoutVars>
          <dgm:bulletEnabled val="1"/>
        </dgm:presLayoutVars>
      </dgm:prSet>
      <dgm:spPr/>
    </dgm:pt>
  </dgm:ptLst>
  <dgm:cxnLst>
    <dgm:cxn modelId="{571A1411-382B-4331-9BBF-4589C477EC25}" type="presOf" srcId="{24AB2E9A-DB23-4E18-A23B-B887C503C6FE}" destId="{BC61005A-B116-4AAB-8AC6-2C46D63C1A68}" srcOrd="0" destOrd="0" presId="urn:microsoft.com/office/officeart/2008/layout/BendingPictureCaption"/>
    <dgm:cxn modelId="{78E7F91C-2084-4C56-9A2E-6CCDE2672F28}" type="presOf" srcId="{298E5927-E0B3-437C-A67F-EC762DB76974}" destId="{9DA828EC-95EA-480E-8313-5FC4B34AD7A9}" srcOrd="0" destOrd="0" presId="urn:microsoft.com/office/officeart/2008/layout/BendingPictureCaption"/>
    <dgm:cxn modelId="{40619E62-7ED6-4103-BB5E-B996ACF2E527}" srcId="{20E67B57-AB16-48F3-87F9-63185BD17ED3}" destId="{298E5927-E0B3-437C-A67F-EC762DB76974}" srcOrd="2" destOrd="0" parTransId="{F682A197-D673-4AFF-99A8-CF0014A8ADB9}" sibTransId="{DCC0111E-83B6-4C5E-9363-69A4FA7FC05C}"/>
    <dgm:cxn modelId="{1C97EB65-78E1-4BC6-8F2D-57916377441B}" srcId="{20E67B57-AB16-48F3-87F9-63185BD17ED3}" destId="{D0E611BF-5F51-4B26-BC2C-0A9789C3695E}" srcOrd="0" destOrd="0" parTransId="{0E285467-4454-432A-882C-6F38D16FB6B0}" sibTransId="{EFDE0CC9-3267-4E6C-A83B-95E0AD679EC7}"/>
    <dgm:cxn modelId="{75F32247-7A5C-4D44-9888-395AFA64F386}" type="presOf" srcId="{20E67B57-AB16-48F3-87F9-63185BD17ED3}" destId="{0958F718-6EBF-4B3A-A218-6E780019A21B}" srcOrd="0" destOrd="0" presId="urn:microsoft.com/office/officeart/2008/layout/BendingPictureCaption"/>
    <dgm:cxn modelId="{0A9CB86A-2B4F-43B6-ACF9-CFD7660142A0}" type="presOf" srcId="{D0E611BF-5F51-4B26-BC2C-0A9789C3695E}" destId="{BC4D8339-A837-4D03-AECC-39981B4CD62F}" srcOrd="0" destOrd="0" presId="urn:microsoft.com/office/officeart/2008/layout/BendingPictureCaption"/>
    <dgm:cxn modelId="{79F1D271-6D16-48E9-A68E-CCF48E243557}" type="presOf" srcId="{4D80C5F7-83CA-47AE-B0C0-8BCA0C38A25E}" destId="{EFD935CC-CDC3-42FE-9BAC-DA17D10F9DFD}" srcOrd="0" destOrd="0" presId="urn:microsoft.com/office/officeart/2008/layout/BendingPictureCaption"/>
    <dgm:cxn modelId="{670D229E-779A-4556-94CD-864071893C71}" srcId="{20E67B57-AB16-48F3-87F9-63185BD17ED3}" destId="{4D80C5F7-83CA-47AE-B0C0-8BCA0C38A25E}" srcOrd="1" destOrd="0" parTransId="{EFCB0250-C271-4CBD-837F-4820E3F1FF3A}" sibTransId="{431E0B0F-5BE4-4B89-9387-9D52B7749244}"/>
    <dgm:cxn modelId="{BA580DF3-8BD0-4355-A4AE-CC44D765A360}" srcId="{20E67B57-AB16-48F3-87F9-63185BD17ED3}" destId="{24AB2E9A-DB23-4E18-A23B-B887C503C6FE}" srcOrd="3" destOrd="0" parTransId="{A9CB9C8E-D7CA-4E2C-A364-0C758FCFBCC4}" sibTransId="{426D6907-B34C-4FB2-AF76-774D42159D63}"/>
    <dgm:cxn modelId="{B62F8133-0B88-4D37-9458-B301E2CC4DE2}" type="presParOf" srcId="{0958F718-6EBF-4B3A-A218-6E780019A21B}" destId="{FEF7B0E8-2076-49C5-A139-73F31DFDDA7A}" srcOrd="0" destOrd="0" presId="urn:microsoft.com/office/officeart/2008/layout/BendingPictureCaption"/>
    <dgm:cxn modelId="{E142251C-2775-412A-968C-13929884DA21}" type="presParOf" srcId="{FEF7B0E8-2076-49C5-A139-73F31DFDDA7A}" destId="{26DD419C-0504-48BB-9512-4C0EF2E8D340}" srcOrd="0" destOrd="0" presId="urn:microsoft.com/office/officeart/2008/layout/BendingPictureCaption"/>
    <dgm:cxn modelId="{920CF442-0223-4BEA-AA6C-76C545B8DBAE}" type="presParOf" srcId="{FEF7B0E8-2076-49C5-A139-73F31DFDDA7A}" destId="{BC4D8339-A837-4D03-AECC-39981B4CD62F}" srcOrd="1" destOrd="0" presId="urn:microsoft.com/office/officeart/2008/layout/BendingPictureCaption"/>
    <dgm:cxn modelId="{3C720991-3FA2-4595-9B6E-07E67B415212}" type="presParOf" srcId="{0958F718-6EBF-4B3A-A218-6E780019A21B}" destId="{76EA379E-4864-4420-8382-1C569F5FD1BF}" srcOrd="1" destOrd="0" presId="urn:microsoft.com/office/officeart/2008/layout/BendingPictureCaption"/>
    <dgm:cxn modelId="{1B8698BC-1047-4E9F-8A76-2CAFD479452F}" type="presParOf" srcId="{0958F718-6EBF-4B3A-A218-6E780019A21B}" destId="{72896F9E-1B3B-4DE0-90BF-3C6F07CC7CB0}" srcOrd="2" destOrd="0" presId="urn:microsoft.com/office/officeart/2008/layout/BendingPictureCaption"/>
    <dgm:cxn modelId="{ECDCA70F-3CB4-45B2-8DBE-531BF7D5C7F4}" type="presParOf" srcId="{72896F9E-1B3B-4DE0-90BF-3C6F07CC7CB0}" destId="{D69F4E46-4508-4CAE-9972-9EF8421A0FF1}" srcOrd="0" destOrd="0" presId="urn:microsoft.com/office/officeart/2008/layout/BendingPictureCaption"/>
    <dgm:cxn modelId="{10C1070B-A695-4757-B09E-7AA478CDB5A8}" type="presParOf" srcId="{72896F9E-1B3B-4DE0-90BF-3C6F07CC7CB0}" destId="{EFD935CC-CDC3-42FE-9BAC-DA17D10F9DFD}" srcOrd="1" destOrd="0" presId="urn:microsoft.com/office/officeart/2008/layout/BendingPictureCaption"/>
    <dgm:cxn modelId="{189FD4F5-54BE-4E0C-B453-A726B95E85E4}" type="presParOf" srcId="{0958F718-6EBF-4B3A-A218-6E780019A21B}" destId="{74190B11-E334-4130-B51E-39C47D84271B}" srcOrd="3" destOrd="0" presId="urn:microsoft.com/office/officeart/2008/layout/BendingPictureCaption"/>
    <dgm:cxn modelId="{4EC16AAB-812E-4D1C-9F14-05FDD7FD782E}" type="presParOf" srcId="{0958F718-6EBF-4B3A-A218-6E780019A21B}" destId="{EC3C89C7-FABE-4E1D-BD60-9F9F02E69083}" srcOrd="4" destOrd="0" presId="urn:microsoft.com/office/officeart/2008/layout/BendingPictureCaption"/>
    <dgm:cxn modelId="{0E2665BB-FDF6-4612-A010-8425C1C87791}" type="presParOf" srcId="{EC3C89C7-FABE-4E1D-BD60-9F9F02E69083}" destId="{868595F3-A1B3-4422-98D5-670DEB96AACF}" srcOrd="0" destOrd="0" presId="urn:microsoft.com/office/officeart/2008/layout/BendingPictureCaption"/>
    <dgm:cxn modelId="{09B34EB3-0B96-49EA-A342-3E978BBAC71A}" type="presParOf" srcId="{EC3C89C7-FABE-4E1D-BD60-9F9F02E69083}" destId="{9DA828EC-95EA-480E-8313-5FC4B34AD7A9}" srcOrd="1" destOrd="0" presId="urn:microsoft.com/office/officeart/2008/layout/BendingPictureCaption"/>
    <dgm:cxn modelId="{040D26D9-B190-4E3C-A5A5-A1B977023638}" type="presParOf" srcId="{0958F718-6EBF-4B3A-A218-6E780019A21B}" destId="{2187D112-3F32-4C1F-9D64-9ADD0C4D8574}" srcOrd="5" destOrd="0" presId="urn:microsoft.com/office/officeart/2008/layout/BendingPictureCaption"/>
    <dgm:cxn modelId="{B35B620F-142B-46AC-A918-362ED36252E9}" type="presParOf" srcId="{0958F718-6EBF-4B3A-A218-6E780019A21B}" destId="{9A65CE48-41D5-4BD4-AAE3-B4CC44411180}" srcOrd="6" destOrd="0" presId="urn:microsoft.com/office/officeart/2008/layout/BendingPictureCaption"/>
    <dgm:cxn modelId="{DB0EB0F0-7AF0-4B79-AA4A-2DE92CE845F0}" type="presParOf" srcId="{9A65CE48-41D5-4BD4-AAE3-B4CC44411180}" destId="{B13F13FB-0CAE-44F1-9A90-29A8AA56852D}" srcOrd="0" destOrd="0" presId="urn:microsoft.com/office/officeart/2008/layout/BendingPictureCaption"/>
    <dgm:cxn modelId="{334DFB03-2ADE-485C-B9E0-D8DF5D8EE84C}" type="presParOf" srcId="{9A65CE48-41D5-4BD4-AAE3-B4CC44411180}" destId="{BC61005A-B116-4AAB-8AC6-2C46D63C1A68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46BBA-D0A5-4C0D-B671-FBFFA29E9072}">
      <dsp:nvSpPr>
        <dsp:cNvPr id="0" name=""/>
        <dsp:cNvSpPr/>
      </dsp:nvSpPr>
      <dsp:spPr>
        <a:xfrm>
          <a:off x="481054" y="0"/>
          <a:ext cx="6609012" cy="6609012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86888-7D64-43DA-B6E2-43F1D7F78478}">
      <dsp:nvSpPr>
        <dsp:cNvPr id="0" name=""/>
        <dsp:cNvSpPr/>
      </dsp:nvSpPr>
      <dsp:spPr>
        <a:xfrm>
          <a:off x="3785561" y="661546"/>
          <a:ext cx="4295858" cy="1174648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Define climate change and global warming</a:t>
          </a:r>
        </a:p>
      </dsp:txBody>
      <dsp:txXfrm>
        <a:off x="3842903" y="718888"/>
        <a:ext cx="4181174" cy="1059964"/>
      </dsp:txXfrm>
    </dsp:sp>
    <dsp:sp modelId="{70BA585A-BE9F-4C32-A3C3-1213A7A6405D}">
      <dsp:nvSpPr>
        <dsp:cNvPr id="0" name=""/>
        <dsp:cNvSpPr/>
      </dsp:nvSpPr>
      <dsp:spPr>
        <a:xfrm>
          <a:off x="3785561" y="1983026"/>
          <a:ext cx="4295858" cy="1174648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Understand the greenhouse effect and key gases</a:t>
          </a:r>
        </a:p>
      </dsp:txBody>
      <dsp:txXfrm>
        <a:off x="3842903" y="2040368"/>
        <a:ext cx="4181174" cy="1059964"/>
      </dsp:txXfrm>
    </dsp:sp>
    <dsp:sp modelId="{78744D5B-1F27-4EA4-9B9D-2616CBEFC8F1}">
      <dsp:nvSpPr>
        <dsp:cNvPr id="0" name=""/>
        <dsp:cNvSpPr/>
      </dsp:nvSpPr>
      <dsp:spPr>
        <a:xfrm>
          <a:off x="3785561" y="3304506"/>
          <a:ext cx="4295858" cy="1174648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Explore the impacts on weather, agriculture, and sea levels</a:t>
          </a:r>
        </a:p>
      </dsp:txBody>
      <dsp:txXfrm>
        <a:off x="3842903" y="3361848"/>
        <a:ext cx="4181174" cy="1059964"/>
      </dsp:txXfrm>
    </dsp:sp>
    <dsp:sp modelId="{D96A4536-7E98-4EDA-9BFE-AE2195F70712}">
      <dsp:nvSpPr>
        <dsp:cNvPr id="0" name=""/>
        <dsp:cNvSpPr/>
      </dsp:nvSpPr>
      <dsp:spPr>
        <a:xfrm>
          <a:off x="3785561" y="4625986"/>
          <a:ext cx="4295858" cy="1174648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Identify mitigation strategies, including local and Islamic perspectives</a:t>
          </a:r>
        </a:p>
      </dsp:txBody>
      <dsp:txXfrm>
        <a:off x="3842903" y="4683328"/>
        <a:ext cx="4181174" cy="10599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15A4F-2C22-46C6-88E0-3D2B6FAE7452}">
      <dsp:nvSpPr>
        <dsp:cNvPr id="0" name=""/>
        <dsp:cNvSpPr/>
      </dsp:nvSpPr>
      <dsp:spPr>
        <a:xfrm>
          <a:off x="2505" y="0"/>
          <a:ext cx="3898795" cy="58511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Earth is a trust (</a:t>
          </a:r>
          <a:r>
            <a:rPr lang="en-US" sz="3500" kern="1200" dirty="0" err="1"/>
            <a:t>Amanah</a:t>
          </a:r>
          <a:r>
            <a:rPr lang="en-US" sz="3500" kern="1200" dirty="0"/>
            <a:t>) – Surah Al-Rum 30:41</a:t>
          </a:r>
        </a:p>
      </dsp:txBody>
      <dsp:txXfrm>
        <a:off x="2505" y="2340477"/>
        <a:ext cx="3898795" cy="2340477"/>
      </dsp:txXfrm>
    </dsp:sp>
    <dsp:sp modelId="{1D784CAB-0020-4E75-BEED-1E9C3AF82D79}">
      <dsp:nvSpPr>
        <dsp:cNvPr id="0" name=""/>
        <dsp:cNvSpPr/>
      </dsp:nvSpPr>
      <dsp:spPr>
        <a:xfrm>
          <a:off x="977680" y="351071"/>
          <a:ext cx="1948447" cy="194844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AE19FC0-EDFE-43E9-8181-91BEA7E76EE2}">
      <dsp:nvSpPr>
        <dsp:cNvPr id="0" name=""/>
        <dsp:cNvSpPr/>
      </dsp:nvSpPr>
      <dsp:spPr>
        <a:xfrm>
          <a:off x="4018265" y="0"/>
          <a:ext cx="3898795" cy="58511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Wastefulness is discouraged – Surah Al-</a:t>
          </a:r>
          <a:r>
            <a:rPr lang="en-US" sz="3500" kern="1200" dirty="0" err="1"/>
            <a:t>Isra</a:t>
          </a:r>
          <a:r>
            <a:rPr lang="en-US" sz="3500" kern="1200" dirty="0"/>
            <a:t> 17:27</a:t>
          </a:r>
        </a:p>
      </dsp:txBody>
      <dsp:txXfrm>
        <a:off x="4018265" y="2340477"/>
        <a:ext cx="3898795" cy="2340477"/>
      </dsp:txXfrm>
    </dsp:sp>
    <dsp:sp modelId="{B5BEB4CC-EFA9-4680-9DFA-4B59CADF8112}">
      <dsp:nvSpPr>
        <dsp:cNvPr id="0" name=""/>
        <dsp:cNvSpPr/>
      </dsp:nvSpPr>
      <dsp:spPr>
        <a:xfrm>
          <a:off x="4993439" y="351071"/>
          <a:ext cx="1948447" cy="194844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16BC98-7ED6-42EB-86BD-B027E1E977AC}">
      <dsp:nvSpPr>
        <dsp:cNvPr id="0" name=""/>
        <dsp:cNvSpPr/>
      </dsp:nvSpPr>
      <dsp:spPr>
        <a:xfrm>
          <a:off x="8034024" y="0"/>
          <a:ext cx="3898795" cy="58511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Humans are stewards (Khilafah)</a:t>
          </a:r>
        </a:p>
      </dsp:txBody>
      <dsp:txXfrm>
        <a:off x="8034024" y="2340477"/>
        <a:ext cx="3898795" cy="2340477"/>
      </dsp:txXfrm>
    </dsp:sp>
    <dsp:sp modelId="{16F4F474-CC95-4F6B-A19C-0B37AB612798}">
      <dsp:nvSpPr>
        <dsp:cNvPr id="0" name=""/>
        <dsp:cNvSpPr/>
      </dsp:nvSpPr>
      <dsp:spPr>
        <a:xfrm>
          <a:off x="9009198" y="351071"/>
          <a:ext cx="1948447" cy="194844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8A45B6-A8BE-4249-A5FE-A8CB17C39AE2}">
      <dsp:nvSpPr>
        <dsp:cNvPr id="0" name=""/>
        <dsp:cNvSpPr/>
      </dsp:nvSpPr>
      <dsp:spPr>
        <a:xfrm>
          <a:off x="477413" y="4680954"/>
          <a:ext cx="10980499" cy="877678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C92EF-46C4-464E-9069-9A52D945E7FB}">
      <dsp:nvSpPr>
        <dsp:cNvPr id="0" name=""/>
        <dsp:cNvSpPr/>
      </dsp:nvSpPr>
      <dsp:spPr>
        <a:xfrm>
          <a:off x="5944" y="295033"/>
          <a:ext cx="2702713" cy="15979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Design a poster encouraging climate action</a:t>
          </a:r>
        </a:p>
      </dsp:txBody>
      <dsp:txXfrm>
        <a:off x="5944" y="295033"/>
        <a:ext cx="2702713" cy="1065301"/>
      </dsp:txXfrm>
    </dsp:sp>
    <dsp:sp modelId="{AD0C5FDA-EE5A-457E-B163-9D2E315617C1}">
      <dsp:nvSpPr>
        <dsp:cNvPr id="0" name=""/>
        <dsp:cNvSpPr/>
      </dsp:nvSpPr>
      <dsp:spPr>
        <a:xfrm>
          <a:off x="559511" y="1360334"/>
          <a:ext cx="2702713" cy="1152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t="-26000" b="-2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7A71D-6A77-4DCA-98B2-3E76D5F0623F}">
      <dsp:nvSpPr>
        <dsp:cNvPr id="0" name=""/>
        <dsp:cNvSpPr/>
      </dsp:nvSpPr>
      <dsp:spPr>
        <a:xfrm>
          <a:off x="3118378" y="491235"/>
          <a:ext cx="868609" cy="6728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118378" y="625814"/>
        <a:ext cx="666740" cy="403739"/>
      </dsp:txXfrm>
    </dsp:sp>
    <dsp:sp modelId="{CFA8D638-8DDA-42DC-8D3B-14CB0B4C9A6B}">
      <dsp:nvSpPr>
        <dsp:cNvPr id="0" name=""/>
        <dsp:cNvSpPr/>
      </dsp:nvSpPr>
      <dsp:spPr>
        <a:xfrm>
          <a:off x="4347543" y="295033"/>
          <a:ext cx="2702713" cy="15979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Include: cause, effect, and one solution</a:t>
          </a:r>
        </a:p>
      </dsp:txBody>
      <dsp:txXfrm>
        <a:off x="4347543" y="295033"/>
        <a:ext cx="2702713" cy="1065301"/>
      </dsp:txXfrm>
    </dsp:sp>
    <dsp:sp modelId="{79381F44-492E-4114-9FAF-5D24046CA0DC}">
      <dsp:nvSpPr>
        <dsp:cNvPr id="0" name=""/>
        <dsp:cNvSpPr/>
      </dsp:nvSpPr>
      <dsp:spPr>
        <a:xfrm>
          <a:off x="4901111" y="1360334"/>
          <a:ext cx="2702713" cy="1152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 t="-6000" b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DE661-5F7D-4EA4-B45B-5E52B94A3C30}">
      <dsp:nvSpPr>
        <dsp:cNvPr id="0" name=""/>
        <dsp:cNvSpPr/>
      </dsp:nvSpPr>
      <dsp:spPr>
        <a:xfrm>
          <a:off x="7459978" y="491235"/>
          <a:ext cx="868609" cy="6728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459978" y="625814"/>
        <a:ext cx="666740" cy="403739"/>
      </dsp:txXfrm>
    </dsp:sp>
    <dsp:sp modelId="{36DCE853-A41B-4E29-A0AC-B07EDFBDD530}">
      <dsp:nvSpPr>
        <dsp:cNvPr id="0" name=""/>
        <dsp:cNvSpPr/>
      </dsp:nvSpPr>
      <dsp:spPr>
        <a:xfrm>
          <a:off x="8689142" y="295033"/>
          <a:ext cx="2702713" cy="15979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 visuals and an Islamic message</a:t>
          </a:r>
        </a:p>
      </dsp:txBody>
      <dsp:txXfrm>
        <a:off x="8689142" y="295033"/>
        <a:ext cx="2702713" cy="1065301"/>
      </dsp:txXfrm>
    </dsp:sp>
    <dsp:sp modelId="{2DC796A6-01C8-4003-BB7E-078DAFCE45B1}">
      <dsp:nvSpPr>
        <dsp:cNvPr id="0" name=""/>
        <dsp:cNvSpPr/>
      </dsp:nvSpPr>
      <dsp:spPr>
        <a:xfrm>
          <a:off x="9242710" y="1360334"/>
          <a:ext cx="2702713" cy="1152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8000" r="-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321A1-A04B-445A-B623-181915836CA9}">
      <dsp:nvSpPr>
        <dsp:cNvPr id="0" name=""/>
        <dsp:cNvSpPr/>
      </dsp:nvSpPr>
      <dsp:spPr>
        <a:xfrm>
          <a:off x="0" y="836598"/>
          <a:ext cx="10647947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What’s the difference between global warming and climate change?</a:t>
          </a:r>
          <a:endParaRPr lang="en-US" sz="2900" kern="1200"/>
        </a:p>
      </dsp:txBody>
      <dsp:txXfrm>
        <a:off x="33955" y="870553"/>
        <a:ext cx="10580037" cy="627655"/>
      </dsp:txXfrm>
    </dsp:sp>
    <dsp:sp modelId="{998748C4-CB78-4B89-868A-F2F6D2C89F7F}">
      <dsp:nvSpPr>
        <dsp:cNvPr id="0" name=""/>
        <dsp:cNvSpPr/>
      </dsp:nvSpPr>
      <dsp:spPr>
        <a:xfrm>
          <a:off x="0" y="1615683"/>
          <a:ext cx="10647947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Name two greenhouse gases and their sources.</a:t>
          </a:r>
          <a:endParaRPr lang="en-US" sz="2900" kern="1200"/>
        </a:p>
      </dsp:txBody>
      <dsp:txXfrm>
        <a:off x="33955" y="1649638"/>
        <a:ext cx="10580037" cy="627655"/>
      </dsp:txXfrm>
    </dsp:sp>
    <dsp:sp modelId="{E2EBADC5-7A26-45A5-AB4E-D98B56A813F3}">
      <dsp:nvSpPr>
        <dsp:cNvPr id="0" name=""/>
        <dsp:cNvSpPr/>
      </dsp:nvSpPr>
      <dsp:spPr>
        <a:xfrm>
          <a:off x="0" y="2394768"/>
          <a:ext cx="10647947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How does climate change affect farming?</a:t>
          </a:r>
          <a:endParaRPr lang="en-US" sz="2900" kern="1200"/>
        </a:p>
      </dsp:txBody>
      <dsp:txXfrm>
        <a:off x="33955" y="2428723"/>
        <a:ext cx="10580037" cy="627655"/>
      </dsp:txXfrm>
    </dsp:sp>
    <dsp:sp modelId="{AEBEA892-DE82-4C84-8CD8-31BBA21DE515}">
      <dsp:nvSpPr>
        <dsp:cNvPr id="0" name=""/>
        <dsp:cNvSpPr/>
      </dsp:nvSpPr>
      <dsp:spPr>
        <a:xfrm>
          <a:off x="0" y="3173854"/>
          <a:ext cx="10647947" cy="69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What does Islam teach about environmental care?</a:t>
          </a:r>
          <a:endParaRPr lang="en-US" sz="2900" kern="1200"/>
        </a:p>
      </dsp:txBody>
      <dsp:txXfrm>
        <a:off x="33955" y="3207809"/>
        <a:ext cx="10580037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1AFCC-0C3E-4551-B8C5-4C23AD306225}">
      <dsp:nvSpPr>
        <dsp:cNvPr id="0" name=""/>
        <dsp:cNvSpPr/>
      </dsp:nvSpPr>
      <dsp:spPr>
        <a:xfrm>
          <a:off x="1036688" y="1609"/>
          <a:ext cx="4022622" cy="2771586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991BE-011A-4C4B-9C89-C437B457D579}">
      <dsp:nvSpPr>
        <dsp:cNvPr id="0" name=""/>
        <dsp:cNvSpPr/>
      </dsp:nvSpPr>
      <dsp:spPr>
        <a:xfrm>
          <a:off x="1036688" y="2773196"/>
          <a:ext cx="4022622" cy="14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Climate change = long-term shifts in weather patterns</a:t>
          </a:r>
        </a:p>
      </dsp:txBody>
      <dsp:txXfrm>
        <a:off x="1036688" y="2773196"/>
        <a:ext cx="4022622" cy="14923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B9B09-6FEC-47F1-9D3E-DE9BC1ED9564}">
      <dsp:nvSpPr>
        <dsp:cNvPr id="0" name=""/>
        <dsp:cNvSpPr/>
      </dsp:nvSpPr>
      <dsp:spPr>
        <a:xfrm>
          <a:off x="1021812" y="1883"/>
          <a:ext cx="4052375" cy="2792086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B148C-269B-4F31-AEFA-521F8C6720AA}">
      <dsp:nvSpPr>
        <dsp:cNvPr id="0" name=""/>
        <dsp:cNvSpPr/>
      </dsp:nvSpPr>
      <dsp:spPr>
        <a:xfrm>
          <a:off x="1021812" y="2793969"/>
          <a:ext cx="4052375" cy="1503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Global warming = rise in Earth’s average temperature</a:t>
          </a:r>
        </a:p>
      </dsp:txBody>
      <dsp:txXfrm>
        <a:off x="1021812" y="2793969"/>
        <a:ext cx="4052375" cy="15034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AB882-8BA5-4C08-BB20-49ED1FA9BDFE}">
      <dsp:nvSpPr>
        <dsp:cNvPr id="0" name=""/>
        <dsp:cNvSpPr/>
      </dsp:nvSpPr>
      <dsp:spPr>
        <a:xfrm>
          <a:off x="0" y="104938"/>
          <a:ext cx="5868497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Both are linked to human activity</a:t>
          </a:r>
        </a:p>
      </dsp:txBody>
      <dsp:txXfrm>
        <a:off x="37467" y="142405"/>
        <a:ext cx="5793563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ACFBD-71EC-43BB-BF87-172CD078F93C}">
      <dsp:nvSpPr>
        <dsp:cNvPr id="0" name=""/>
        <dsp:cNvSpPr/>
      </dsp:nvSpPr>
      <dsp:spPr>
        <a:xfrm rot="10800000">
          <a:off x="1925025" y="1089"/>
          <a:ext cx="6015419" cy="163945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29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The natural greenhouse effect keeps Earth warm</a:t>
          </a:r>
        </a:p>
      </dsp:txBody>
      <dsp:txXfrm rot="10800000">
        <a:off x="2334888" y="1089"/>
        <a:ext cx="5605556" cy="1639452"/>
      </dsp:txXfrm>
    </dsp:sp>
    <dsp:sp modelId="{87456151-C5E9-4E8D-AE50-5F92171677D5}">
      <dsp:nvSpPr>
        <dsp:cNvPr id="0" name=""/>
        <dsp:cNvSpPr/>
      </dsp:nvSpPr>
      <dsp:spPr>
        <a:xfrm>
          <a:off x="1105298" y="1089"/>
          <a:ext cx="1639452" cy="163945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703EAD-7EB9-4D1F-A20C-E0501EDA56E7}">
      <dsp:nvSpPr>
        <dsp:cNvPr id="0" name=""/>
        <dsp:cNvSpPr/>
      </dsp:nvSpPr>
      <dsp:spPr>
        <a:xfrm rot="10800000">
          <a:off x="1925025" y="2129930"/>
          <a:ext cx="6015419" cy="163945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29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Human activities increase greenhouse gases (CO₂, CH₄, N₂O)</a:t>
          </a:r>
        </a:p>
      </dsp:txBody>
      <dsp:txXfrm rot="10800000">
        <a:off x="2334888" y="2129930"/>
        <a:ext cx="5605556" cy="1639452"/>
      </dsp:txXfrm>
    </dsp:sp>
    <dsp:sp modelId="{462D49B1-5A53-4AF6-8EE5-3817B428A2D7}">
      <dsp:nvSpPr>
        <dsp:cNvPr id="0" name=""/>
        <dsp:cNvSpPr/>
      </dsp:nvSpPr>
      <dsp:spPr>
        <a:xfrm>
          <a:off x="1105298" y="2129930"/>
          <a:ext cx="1639452" cy="1639452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7DF1B4-A2DB-42DA-BE99-5E49F53C62F3}">
      <dsp:nvSpPr>
        <dsp:cNvPr id="0" name=""/>
        <dsp:cNvSpPr/>
      </dsp:nvSpPr>
      <dsp:spPr>
        <a:xfrm rot="10800000">
          <a:off x="1925025" y="4258772"/>
          <a:ext cx="6015419" cy="163945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29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Major sources: fossil fuels, deforestation, industry, agriculture</a:t>
          </a:r>
        </a:p>
      </dsp:txBody>
      <dsp:txXfrm rot="10800000">
        <a:off x="2334888" y="4258772"/>
        <a:ext cx="5605556" cy="1639452"/>
      </dsp:txXfrm>
    </dsp:sp>
    <dsp:sp modelId="{720B42EF-8434-407F-9413-DA6640E2E8E8}">
      <dsp:nvSpPr>
        <dsp:cNvPr id="0" name=""/>
        <dsp:cNvSpPr/>
      </dsp:nvSpPr>
      <dsp:spPr>
        <a:xfrm>
          <a:off x="1105298" y="4258772"/>
          <a:ext cx="1639452" cy="1639452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44C8F-099E-4330-9858-0960E215FF01}">
      <dsp:nvSpPr>
        <dsp:cNvPr id="0" name=""/>
        <dsp:cNvSpPr/>
      </dsp:nvSpPr>
      <dsp:spPr>
        <a:xfrm>
          <a:off x="0" y="0"/>
          <a:ext cx="11919283" cy="2712443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87EA9-636D-4406-AD42-A9B36E95E36A}">
      <dsp:nvSpPr>
        <dsp:cNvPr id="0" name=""/>
        <dsp:cNvSpPr/>
      </dsp:nvSpPr>
      <dsp:spPr>
        <a:xfrm>
          <a:off x="360860" y="361659"/>
          <a:ext cx="2604084" cy="19891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544B23-3887-4E84-AB3D-61D1C52527CC}">
      <dsp:nvSpPr>
        <dsp:cNvPr id="0" name=""/>
        <dsp:cNvSpPr/>
      </dsp:nvSpPr>
      <dsp:spPr>
        <a:xfrm rot="10800000">
          <a:off x="360860" y="2712443"/>
          <a:ext cx="2604084" cy="331520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Heatwaves:</a:t>
          </a:r>
          <a:r>
            <a:rPr lang="en-US" sz="3200" kern="1200"/>
            <a:t> More frequent and intense</a:t>
          </a:r>
        </a:p>
      </dsp:txBody>
      <dsp:txXfrm rot="10800000">
        <a:off x="440945" y="2712443"/>
        <a:ext cx="2443914" cy="3235124"/>
      </dsp:txXfrm>
    </dsp:sp>
    <dsp:sp modelId="{6A91C67E-8D40-4C94-B6EE-00F9BA7EAAB1}">
      <dsp:nvSpPr>
        <dsp:cNvPr id="0" name=""/>
        <dsp:cNvSpPr/>
      </dsp:nvSpPr>
      <dsp:spPr>
        <a:xfrm>
          <a:off x="3225353" y="361659"/>
          <a:ext cx="2604084" cy="19891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C2930A-12F4-45F7-A1A8-7AE08E27E17A}">
      <dsp:nvSpPr>
        <dsp:cNvPr id="0" name=""/>
        <dsp:cNvSpPr/>
      </dsp:nvSpPr>
      <dsp:spPr>
        <a:xfrm rot="10800000">
          <a:off x="3225353" y="2712443"/>
          <a:ext cx="2604084" cy="331520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Storms:</a:t>
          </a:r>
          <a:r>
            <a:rPr lang="en-US" sz="3200" kern="1200"/>
            <a:t> Stronger hurricanes, typhoons</a:t>
          </a:r>
        </a:p>
      </dsp:txBody>
      <dsp:txXfrm rot="10800000">
        <a:off x="3305438" y="2712443"/>
        <a:ext cx="2443914" cy="3235124"/>
      </dsp:txXfrm>
    </dsp:sp>
    <dsp:sp modelId="{37151C26-0C90-46BC-B495-B55D1D8AEE2F}">
      <dsp:nvSpPr>
        <dsp:cNvPr id="0" name=""/>
        <dsp:cNvSpPr/>
      </dsp:nvSpPr>
      <dsp:spPr>
        <a:xfrm>
          <a:off x="6089846" y="361659"/>
          <a:ext cx="2604084" cy="19891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655EB2-032D-4F41-938E-751DFB5FCC02}">
      <dsp:nvSpPr>
        <dsp:cNvPr id="0" name=""/>
        <dsp:cNvSpPr/>
      </dsp:nvSpPr>
      <dsp:spPr>
        <a:xfrm rot="10800000">
          <a:off x="6089846" y="2712443"/>
          <a:ext cx="2604084" cy="331520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Droughts and Floods:</a:t>
          </a:r>
          <a:r>
            <a:rPr lang="en-US" sz="3200" kern="1200"/>
            <a:t> Erratic rainfall patterns</a:t>
          </a:r>
        </a:p>
      </dsp:txBody>
      <dsp:txXfrm rot="10800000">
        <a:off x="6169931" y="2712443"/>
        <a:ext cx="2443914" cy="3235124"/>
      </dsp:txXfrm>
    </dsp:sp>
    <dsp:sp modelId="{397C6494-DC34-44D2-8D24-3A8AEB23FCFF}">
      <dsp:nvSpPr>
        <dsp:cNvPr id="0" name=""/>
        <dsp:cNvSpPr/>
      </dsp:nvSpPr>
      <dsp:spPr>
        <a:xfrm>
          <a:off x="8954338" y="361659"/>
          <a:ext cx="2604084" cy="19891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l="-1000" r="-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3C64AD-2CED-430A-8B5B-9D53EC0FC936}">
      <dsp:nvSpPr>
        <dsp:cNvPr id="0" name=""/>
        <dsp:cNvSpPr/>
      </dsp:nvSpPr>
      <dsp:spPr>
        <a:xfrm rot="10800000">
          <a:off x="8954338" y="2712443"/>
          <a:ext cx="2604084" cy="3315209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Sea-Level Rise:</a:t>
          </a:r>
          <a:r>
            <a:rPr lang="en-US" sz="3200" kern="1200"/>
            <a:t> Melting ice and thermal expansion</a:t>
          </a:r>
        </a:p>
      </dsp:txBody>
      <dsp:txXfrm rot="10800000">
        <a:off x="9034423" y="2712443"/>
        <a:ext cx="2443914" cy="32351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D48DA-30A2-4605-B211-8C45F4CD180D}">
      <dsp:nvSpPr>
        <dsp:cNvPr id="0" name=""/>
        <dsp:cNvSpPr/>
      </dsp:nvSpPr>
      <dsp:spPr>
        <a:xfrm>
          <a:off x="1315" y="381902"/>
          <a:ext cx="3193025" cy="235963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39D71-784F-4888-A391-2A3C7B5F8D6A}">
      <dsp:nvSpPr>
        <dsp:cNvPr id="0" name=""/>
        <dsp:cNvSpPr/>
      </dsp:nvSpPr>
      <dsp:spPr>
        <a:xfrm>
          <a:off x="646714" y="2313691"/>
          <a:ext cx="2751437" cy="66121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/>
            <a:t>Crop yields decrease in hotter, drier climates</a:t>
          </a:r>
        </a:p>
      </dsp:txBody>
      <dsp:txXfrm>
        <a:off x="646714" y="2313691"/>
        <a:ext cx="2751437" cy="661216"/>
      </dsp:txXfrm>
    </dsp:sp>
    <dsp:sp modelId="{99E492BB-1406-43B7-A380-4134F2FC15D0}">
      <dsp:nvSpPr>
        <dsp:cNvPr id="0" name=""/>
        <dsp:cNvSpPr/>
      </dsp:nvSpPr>
      <dsp:spPr>
        <a:xfrm>
          <a:off x="4329402" y="381902"/>
          <a:ext cx="3193025" cy="235963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6ECDB-BE4A-4E6A-8157-D3A0257FBAC8}">
      <dsp:nvSpPr>
        <dsp:cNvPr id="0" name=""/>
        <dsp:cNvSpPr/>
      </dsp:nvSpPr>
      <dsp:spPr>
        <a:xfrm>
          <a:off x="4974801" y="2313691"/>
          <a:ext cx="2751437" cy="66121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/>
            <a:t>Water scarcity impacts irrigation</a:t>
          </a:r>
        </a:p>
      </dsp:txBody>
      <dsp:txXfrm>
        <a:off x="4974801" y="2313691"/>
        <a:ext cx="2751437" cy="661216"/>
      </dsp:txXfrm>
    </dsp:sp>
    <dsp:sp modelId="{75B55570-41B6-4931-A495-E73A837217E7}">
      <dsp:nvSpPr>
        <dsp:cNvPr id="0" name=""/>
        <dsp:cNvSpPr/>
      </dsp:nvSpPr>
      <dsp:spPr>
        <a:xfrm>
          <a:off x="8657490" y="381902"/>
          <a:ext cx="3193025" cy="2359634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6000" r="-16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2C48F-F9E2-4F45-A3A3-3456EFE155F5}">
      <dsp:nvSpPr>
        <dsp:cNvPr id="0" name=""/>
        <dsp:cNvSpPr/>
      </dsp:nvSpPr>
      <dsp:spPr>
        <a:xfrm>
          <a:off x="9302889" y="2313691"/>
          <a:ext cx="2751437" cy="66121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/>
            <a:t>Risk of hunger and malnutrition increases</a:t>
          </a:r>
        </a:p>
      </dsp:txBody>
      <dsp:txXfrm>
        <a:off x="9302889" y="2313691"/>
        <a:ext cx="2751437" cy="6612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AB551-2C32-4A04-BB93-8CD8DA25AE8A}">
      <dsp:nvSpPr>
        <dsp:cNvPr id="0" name=""/>
        <dsp:cNvSpPr/>
      </dsp:nvSpPr>
      <dsp:spPr>
        <a:xfrm>
          <a:off x="5360" y="815695"/>
          <a:ext cx="3426750" cy="4031471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2BB84F-D536-4C7A-84DD-8392AC0C5F73}">
      <dsp:nvSpPr>
        <dsp:cNvPr id="0" name=""/>
        <dsp:cNvSpPr/>
      </dsp:nvSpPr>
      <dsp:spPr>
        <a:xfrm>
          <a:off x="176698" y="976954"/>
          <a:ext cx="3084075" cy="262045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4C18C12-7F0E-4DAC-A0A1-A8844650B85A}">
      <dsp:nvSpPr>
        <dsp:cNvPr id="0" name=""/>
        <dsp:cNvSpPr/>
      </dsp:nvSpPr>
      <dsp:spPr>
        <a:xfrm>
          <a:off x="176698" y="3597410"/>
          <a:ext cx="3084075" cy="10884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Rising temperatures shift habitats</a:t>
          </a:r>
        </a:p>
      </dsp:txBody>
      <dsp:txXfrm>
        <a:off x="176698" y="3597410"/>
        <a:ext cx="3084075" cy="1088497"/>
      </dsp:txXfrm>
    </dsp:sp>
    <dsp:sp modelId="{080227A1-9076-4978-BE87-50D2FF3B0C41}">
      <dsp:nvSpPr>
        <dsp:cNvPr id="0" name=""/>
        <dsp:cNvSpPr/>
      </dsp:nvSpPr>
      <dsp:spPr>
        <a:xfrm>
          <a:off x="4286372" y="815695"/>
          <a:ext cx="3426750" cy="4031471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ADD669-268F-4492-87C4-146144CA164E}">
      <dsp:nvSpPr>
        <dsp:cNvPr id="0" name=""/>
        <dsp:cNvSpPr/>
      </dsp:nvSpPr>
      <dsp:spPr>
        <a:xfrm>
          <a:off x="4457709" y="976954"/>
          <a:ext cx="3084075" cy="262045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4000" r="-1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FD69CE0-9C9F-4468-BC74-AF3549222057}">
      <dsp:nvSpPr>
        <dsp:cNvPr id="0" name=""/>
        <dsp:cNvSpPr/>
      </dsp:nvSpPr>
      <dsp:spPr>
        <a:xfrm>
          <a:off x="4457709" y="3597410"/>
          <a:ext cx="3084075" cy="10884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Coral reefs bleach and die</a:t>
          </a:r>
        </a:p>
      </dsp:txBody>
      <dsp:txXfrm>
        <a:off x="4457709" y="3597410"/>
        <a:ext cx="3084075" cy="1088497"/>
      </dsp:txXfrm>
    </dsp:sp>
    <dsp:sp modelId="{F703F011-9438-44FB-A3C9-3BD08CE56F86}">
      <dsp:nvSpPr>
        <dsp:cNvPr id="0" name=""/>
        <dsp:cNvSpPr/>
      </dsp:nvSpPr>
      <dsp:spPr>
        <a:xfrm>
          <a:off x="8567383" y="815695"/>
          <a:ext cx="3426750" cy="4031471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C74F377-376A-4B4B-A3C2-74B9B8FD1AEF}">
      <dsp:nvSpPr>
        <dsp:cNvPr id="0" name=""/>
        <dsp:cNvSpPr/>
      </dsp:nvSpPr>
      <dsp:spPr>
        <a:xfrm>
          <a:off x="8738721" y="976954"/>
          <a:ext cx="3084075" cy="262045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6000" r="-2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AA1E0F-7F9D-474A-9A3F-77CB5EEA0ECD}">
      <dsp:nvSpPr>
        <dsp:cNvPr id="0" name=""/>
        <dsp:cNvSpPr/>
      </dsp:nvSpPr>
      <dsp:spPr>
        <a:xfrm>
          <a:off x="8738721" y="3597410"/>
          <a:ext cx="3084075" cy="10884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Extinction risk increases for many species</a:t>
          </a:r>
        </a:p>
      </dsp:txBody>
      <dsp:txXfrm>
        <a:off x="8738721" y="3597410"/>
        <a:ext cx="3084075" cy="10884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D419C-0504-48BB-9512-4C0EF2E8D340}">
      <dsp:nvSpPr>
        <dsp:cNvPr id="0" name=""/>
        <dsp:cNvSpPr/>
      </dsp:nvSpPr>
      <dsp:spPr>
        <a:xfrm>
          <a:off x="815180" y="35402"/>
          <a:ext cx="3517198" cy="259919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D8339-A837-4D03-AECC-39981B4CD62F}">
      <dsp:nvSpPr>
        <dsp:cNvPr id="0" name=""/>
        <dsp:cNvSpPr/>
      </dsp:nvSpPr>
      <dsp:spPr>
        <a:xfrm>
          <a:off x="1526103" y="2163316"/>
          <a:ext cx="3030777" cy="7283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200" kern="1200"/>
            <a:t>Renewable energy (solar, wind, hydro)</a:t>
          </a:r>
        </a:p>
      </dsp:txBody>
      <dsp:txXfrm>
        <a:off x="1526103" y="2163316"/>
        <a:ext cx="3030777" cy="728346"/>
      </dsp:txXfrm>
    </dsp:sp>
    <dsp:sp modelId="{D69F4E46-4508-4CAE-9972-9EF8421A0FF1}">
      <dsp:nvSpPr>
        <dsp:cNvPr id="0" name=""/>
        <dsp:cNvSpPr/>
      </dsp:nvSpPr>
      <dsp:spPr>
        <a:xfrm>
          <a:off x="5000202" y="35402"/>
          <a:ext cx="3517198" cy="259919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3000" b="-13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935CC-CDC3-42FE-9BAC-DA17D10F9DFD}">
      <dsp:nvSpPr>
        <dsp:cNvPr id="0" name=""/>
        <dsp:cNvSpPr/>
      </dsp:nvSpPr>
      <dsp:spPr>
        <a:xfrm>
          <a:off x="5711126" y="2163316"/>
          <a:ext cx="3030777" cy="7283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200" kern="1200"/>
            <a:t>Energy-efficient homes and transport</a:t>
          </a:r>
        </a:p>
      </dsp:txBody>
      <dsp:txXfrm>
        <a:off x="5711126" y="2163316"/>
        <a:ext cx="3030777" cy="728346"/>
      </dsp:txXfrm>
    </dsp:sp>
    <dsp:sp modelId="{868595F3-A1B3-4422-98D5-670DEB96AACF}">
      <dsp:nvSpPr>
        <dsp:cNvPr id="0" name=""/>
        <dsp:cNvSpPr/>
      </dsp:nvSpPr>
      <dsp:spPr>
        <a:xfrm>
          <a:off x="815180" y="3265833"/>
          <a:ext cx="3517198" cy="259919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0000" b="-10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28EC-95EA-480E-8313-5FC4B34AD7A9}">
      <dsp:nvSpPr>
        <dsp:cNvPr id="0" name=""/>
        <dsp:cNvSpPr/>
      </dsp:nvSpPr>
      <dsp:spPr>
        <a:xfrm>
          <a:off x="1526103" y="5393747"/>
          <a:ext cx="3030777" cy="7283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200" kern="1200"/>
            <a:t>Reforestation and afforestation</a:t>
          </a:r>
        </a:p>
      </dsp:txBody>
      <dsp:txXfrm>
        <a:off x="1526103" y="5393747"/>
        <a:ext cx="3030777" cy="728346"/>
      </dsp:txXfrm>
    </dsp:sp>
    <dsp:sp modelId="{B13F13FB-0CAE-44F1-9A90-29A8AA56852D}">
      <dsp:nvSpPr>
        <dsp:cNvPr id="0" name=""/>
        <dsp:cNvSpPr/>
      </dsp:nvSpPr>
      <dsp:spPr>
        <a:xfrm>
          <a:off x="5000202" y="3265833"/>
          <a:ext cx="3517198" cy="2599196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18000" b="-18000"/>
          </a:stretch>
        </a:blip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1005A-B116-4AAB-8AC6-2C46D63C1A68}">
      <dsp:nvSpPr>
        <dsp:cNvPr id="0" name=""/>
        <dsp:cNvSpPr/>
      </dsp:nvSpPr>
      <dsp:spPr>
        <a:xfrm>
          <a:off x="5711126" y="5393747"/>
          <a:ext cx="3030777" cy="7283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200" kern="1200"/>
            <a:t>Circular carbon economy and net-zero goals</a:t>
          </a:r>
        </a:p>
      </dsp:txBody>
      <dsp:txXfrm>
        <a:off x="5711126" y="5393747"/>
        <a:ext cx="3030777" cy="728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021E6-CDDA-40CC-834A-20C48FC8C45B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36AFB-4109-46EE-9008-108E750E1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83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“Greetings, students. Today’s lesson is about climate change and global warming — topics that are affecting the Earth right now. We’ll understand how human actions have changed the environment and what we can do to help."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Introduce the urgency of the issue, connecting students’ observations (e.g., hotter summers, floods) to larger global changes.</a:t>
            </a:r>
          </a:p>
          <a:p>
            <a:r>
              <a:rPr lang="en-US" b="1" dirty="0"/>
              <a:t>Structure Mapping:</a:t>
            </a:r>
            <a:r>
              <a:rPr lang="en-US" dirty="0"/>
              <a:t> Introduction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10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"When habitats are too hot or dry, plants and animals can’t survive. Coral reefs, rainforests, and desert wildlife are all in danger."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Mention Arabian Peninsula biodiversity, e.g., Arabian oryx or coastal mangroves.</a:t>
            </a:r>
          </a:p>
          <a:p>
            <a:r>
              <a:rPr lang="en-US" b="1" dirty="0"/>
              <a:t>Discussion Prompts:</a:t>
            </a:r>
            <a:br>
              <a:rPr lang="en-US" dirty="0"/>
            </a:br>
            <a:r>
              <a:rPr lang="en-US" dirty="0"/>
              <a:t>• Why are coral reefs important to marine life?</a:t>
            </a:r>
            <a:br>
              <a:rPr lang="en-US" dirty="0"/>
            </a:br>
            <a:r>
              <a:rPr lang="en-US" dirty="0"/>
              <a:t>• What species in Saudi Arabia might be at risk?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9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"We can slow climate change with smart solutions — clean energy, tree planting, better transportation, and more efficient technology."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Use Saudi Vision 2030 examples — solar farms, tree planting, NEOM.</a:t>
            </a:r>
          </a:p>
          <a:p>
            <a:r>
              <a:rPr lang="en-US" b="1" dirty="0"/>
              <a:t>Discussion Prompts:</a:t>
            </a:r>
            <a:br>
              <a:rPr lang="en-US" dirty="0"/>
            </a:br>
            <a:r>
              <a:rPr lang="en-US" dirty="0"/>
              <a:t>• How does tree planting help the atmosphere?</a:t>
            </a:r>
            <a:br>
              <a:rPr lang="en-US" dirty="0"/>
            </a:br>
            <a:r>
              <a:rPr lang="en-US" dirty="0"/>
              <a:t>• What energy sources are sustainable?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Link: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https://learn.kodeit.com/go/tpib44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"Islam teaches that Earth is a gift from Allah — and we must protect it. Wastefulness is discouraged, and we are called to act as stewards."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Relate to Prophet Muhammad’s (PBUH) example of frugality and kindness to animals.</a:t>
            </a:r>
          </a:p>
          <a:p>
            <a:r>
              <a:rPr lang="en-US" b="1" dirty="0"/>
              <a:t>Discussion Prompts:</a:t>
            </a:r>
            <a:br>
              <a:rPr lang="en-US" dirty="0"/>
            </a:br>
            <a:r>
              <a:rPr lang="en-US" dirty="0"/>
              <a:t>• What does stewardship (</a:t>
            </a:r>
            <a:r>
              <a:rPr lang="en-US" dirty="0" err="1"/>
              <a:t>Khilafah</a:t>
            </a:r>
            <a:r>
              <a:rPr lang="en-US" dirty="0"/>
              <a:t>) mean in today’s world?</a:t>
            </a:r>
            <a:br>
              <a:rPr lang="en-US" dirty="0"/>
            </a:br>
            <a:r>
              <a:rPr lang="en-US" dirty="0"/>
              <a:t>• How can we reduce waste in our homes and schools?</a:t>
            </a:r>
          </a:p>
          <a:p>
            <a:r>
              <a:rPr lang="en-US" b="1" dirty="0"/>
              <a:t>Structure Mapping:</a:t>
            </a:r>
            <a:r>
              <a:rPr lang="en-US" dirty="0"/>
              <a:t> Faith Integration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76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Link: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https://learn.kodeit.com/go/xod938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26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"Let’s use your creativity! Make a poster that teaches others about climate change and how to help — include an Islamic quote too."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This supports cross-curricular learning (art + science + values).</a:t>
            </a:r>
          </a:p>
          <a:p>
            <a:r>
              <a:rPr lang="en-US" b="1" dirty="0"/>
              <a:t>Discussion Prompts:</a:t>
            </a:r>
            <a:br>
              <a:rPr lang="en-US" dirty="0"/>
            </a:br>
            <a:r>
              <a:rPr lang="en-US" dirty="0"/>
              <a:t>• What’s one key message you want to share?</a:t>
            </a:r>
            <a:br>
              <a:rPr lang="en-US" dirty="0"/>
            </a:br>
            <a:r>
              <a:rPr lang="en-US" dirty="0"/>
              <a:t>• How can art inspire people to act?</a:t>
            </a:r>
          </a:p>
          <a:p>
            <a:r>
              <a:rPr lang="en-US" b="1" dirty="0"/>
              <a:t>Structure Mapping:</a:t>
            </a:r>
            <a:r>
              <a:rPr lang="en-US" dirty="0"/>
              <a:t> Guided Practice / Interactive Activity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17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"Let’s review what we’ve learned. Discuss your answers in pairs before we go through them as a class."</a:t>
            </a:r>
          </a:p>
          <a:p>
            <a:r>
              <a:rPr lang="en-US" b="1" dirty="0"/>
              <a:t>Structure Mapping:</a:t>
            </a:r>
            <a:r>
              <a:rPr lang="en-US" dirty="0"/>
              <a:t> Assessment of Understanding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"By the end of this lesson, you’ll understand how global warming works, how it affects us, and what solutions are being used around the world and here in Saudi Arabia."</a:t>
            </a:r>
          </a:p>
          <a:p>
            <a:r>
              <a:rPr lang="en-US" b="1" dirty="0"/>
              <a:t>Structure Mapping:</a:t>
            </a:r>
            <a:r>
              <a:rPr lang="en-US" dirty="0"/>
              <a:t> Learning Objectives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66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“Let us discuss.”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68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"Global warming is one part of climate change. While the planet’s temperature rises, we also see changes in rainfall, stronger storms, and more extreme weather."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Clarify that climate change includes cold extremes, droughts, and floods, not just warming.</a:t>
            </a:r>
          </a:p>
          <a:p>
            <a:r>
              <a:rPr lang="en-US" b="1" dirty="0"/>
              <a:t>Discussion Prompts:</a:t>
            </a:r>
            <a:br>
              <a:rPr lang="en-US" dirty="0"/>
            </a:br>
            <a:r>
              <a:rPr lang="en-US" dirty="0"/>
              <a:t>• Can cold weather still happen during global warming?</a:t>
            </a:r>
            <a:br>
              <a:rPr lang="en-US" dirty="0"/>
            </a:br>
            <a:r>
              <a:rPr lang="en-US" dirty="0"/>
              <a:t>• How might these changes affect Saudi Arabia?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0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"Greenhouse gases like carbon dioxide trap heat in our atmosphere. But too much of these gases makes Earth too warm — a problem caused by pollution, cutting forests, and burning fuels."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Explain natural vs. enhanced greenhouse effect, with visuals for clarity.</a:t>
            </a:r>
          </a:p>
          <a:p>
            <a:r>
              <a:rPr lang="en-US" b="1" dirty="0"/>
              <a:t>Discussion Prompts:</a:t>
            </a:r>
            <a:br>
              <a:rPr lang="en-US" dirty="0"/>
            </a:br>
            <a:r>
              <a:rPr lang="en-US" dirty="0"/>
              <a:t>• Why do trees help reduce global warming?</a:t>
            </a:r>
            <a:br>
              <a:rPr lang="en-US" dirty="0"/>
            </a:br>
            <a:r>
              <a:rPr lang="en-US" dirty="0"/>
              <a:t>• What activities in daily life produce greenhouse gases?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68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Link: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https://learn.kodeit.com/go/y5gw4h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7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"As the planet warms, weather becomes more extreme. Some places get more floods, others get drier. Coastal cities risk being underwater."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Link rising sea levels to risks for island nations and low-lying cities.</a:t>
            </a:r>
          </a:p>
          <a:p>
            <a:r>
              <a:rPr lang="en-US" b="1" dirty="0"/>
              <a:t>Discussion Prompts:</a:t>
            </a:r>
            <a:br>
              <a:rPr lang="en-US" dirty="0"/>
            </a:br>
            <a:r>
              <a:rPr lang="en-US" dirty="0"/>
              <a:t>• How would flooding affect a city near the sea?</a:t>
            </a:r>
            <a:br>
              <a:rPr lang="en-US" dirty="0"/>
            </a:br>
            <a:r>
              <a:rPr lang="en-US" dirty="0"/>
              <a:t>• Why are heatwaves more dangerous now?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25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Link: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https://learn.kodeit.com/go/dja8c5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6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Notes:</a:t>
            </a:r>
            <a:br>
              <a:rPr lang="en-US" dirty="0"/>
            </a:br>
            <a:r>
              <a:rPr lang="en-US" b="1" dirty="0"/>
              <a:t>Verbatim Guidance:</a:t>
            </a:r>
            <a:br>
              <a:rPr lang="en-US" dirty="0"/>
            </a:br>
            <a:r>
              <a:rPr lang="en-US" dirty="0"/>
              <a:t>"Climate change is making farming harder. Crops are failing, water is scarce, and food prices rise — affecting everyone, especially poorer countries."</a:t>
            </a:r>
          </a:p>
          <a:p>
            <a:r>
              <a:rPr lang="en-US" b="1" dirty="0"/>
              <a:t>Background Information:</a:t>
            </a:r>
            <a:br>
              <a:rPr lang="en-US" dirty="0"/>
            </a:br>
            <a:r>
              <a:rPr lang="en-US" dirty="0"/>
              <a:t>Refer to Middle Eastern water stress and international examples.</a:t>
            </a:r>
          </a:p>
          <a:p>
            <a:r>
              <a:rPr lang="en-US" b="1" dirty="0"/>
              <a:t>Discussion Prompts:</a:t>
            </a:r>
            <a:br>
              <a:rPr lang="en-US" dirty="0"/>
            </a:br>
            <a:r>
              <a:rPr lang="en-US" dirty="0"/>
              <a:t>• How does heat affect crops like wheat and rice?</a:t>
            </a:r>
            <a:br>
              <a:rPr lang="en-US" dirty="0"/>
            </a:br>
            <a:r>
              <a:rPr lang="en-US" dirty="0"/>
              <a:t>• Why is water management so critical in Saudi Arabia?</a:t>
            </a:r>
          </a:p>
          <a:p>
            <a:r>
              <a:rPr lang="en-US" b="1" dirty="0"/>
              <a:t>Structure Mapping:</a:t>
            </a:r>
            <a:r>
              <a:rPr lang="en-US" dirty="0"/>
              <a:t> Presentation of New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6AFB-4109-46EE-9008-108E750E15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3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B4FC-DB87-4FD0-9FD8-B8C0D4971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72751-15F5-4222-842B-722FE77C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14D64-D2EE-4959-A7D8-5E945183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17AB-197E-4AFF-9A7D-77DC12622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FA933-6591-4ED4-AEAE-F2AF3357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4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F3EA-013B-495B-963B-D32ACFF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7E78E-1F29-464D-AA50-49DA6F88D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D63D4-EBE7-43A7-9F58-9136CD47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A2A6-4FDE-418F-8FAD-703B95D3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65FA2-DB51-4F65-AD36-DFB4ECDE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9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A1223-0F13-4C37-87BF-AADC220A1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2B826-4888-46FE-8A22-5F1B89738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B7A26-4DD0-4159-947D-EA0899F97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501C7-5440-4D4A-9190-8B4A1750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9E84-99CE-43A3-9B85-8F6FB07C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8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721E-44AA-4C82-B53F-2F16A4EE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F14AB-0918-4DCE-B669-546F47BBF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42ED-9D59-48B6-82FE-19BD19EB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EE8C-A87B-4E1D-B28D-9E3BC3A5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A33A-D2D4-4DE2-A501-001D4198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2058-B71F-4686-964E-20366D47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4FE3-0A2F-42DE-A1C3-F02661572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3A746-ACA9-4224-B0A5-058AE552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004E1-0446-48A0-9802-7B92A34B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ECC9C-D29C-4001-856A-AB449D5C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5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9AB1-7A78-4C86-B9C5-4929D8E2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CFC0-2800-4362-9762-F27EE41F5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96A67-04B0-40AE-8533-FD723214C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5F9B9-43D6-42FB-BB3D-FA315C7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E3AA-CC63-494F-BA9C-44D72030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AD2CC-5225-460C-9D94-4F516264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8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DF60-0EEE-48BD-8984-C33424C2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ECD3-32EB-4582-B862-C1DC13A72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87D46-3FCC-4952-84CC-957C8D12D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5ADEE-9410-450C-908B-ED45E74D3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0FC75-91D8-4290-861C-96C0BB3E5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3C94B-BA16-4106-87BC-7AD8BB88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42C0E-EDCE-4B76-962F-DC4A9D66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177EF-D941-4190-8434-2022F87C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5309-ED35-42D1-9CCD-9DA80FF4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C1A5E-3F90-4F78-B5F9-4373AF1C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E59C-A079-46A5-B02B-93724EA8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C4918-4C0A-4FC8-8F53-02305B17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7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72879C-40F2-4E4B-9A98-16042577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C4662-C860-47F3-8411-006A02973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0E62D-4678-43D7-8717-60F59778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43CC-45C4-4CCB-B6BA-E6F8BEE3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69F1C-1EF7-439A-939F-7F592AD7E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0809E-A6FB-47B0-966B-0590DB11A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E75F4-DB5F-451E-941F-EA7A8ECB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54F64-B07D-42BD-B016-E759FED6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AFA85-9D63-4819-9B00-0AF09F09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9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2CF8-6284-4C82-B396-C4045399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CB28F-C91E-4953-8702-91E3AEC67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90EF0-6636-4257-A27A-4939340C2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70DF5-DA12-4F4E-B765-13BBC22E6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80DC1-7C80-4D51-8FCA-C433B38E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71164-67E1-4FB7-A790-83836C93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B4234E-BC04-4253-BF2D-2E2E190E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DAD9D-6DD4-4978-86BC-3FD03EAE5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BFFAC-4A41-4D6B-9ADE-7A176A5F3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CEB37-FFC0-4779-9CA8-889284D622D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D076B-B438-40AD-9066-A7A98E799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55D68-3FF4-477D-A3E2-3E41816A5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B3C87-AC4E-4288-9BB7-202E21B5D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3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6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44C6-8279-422B-B947-D68E08770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2547" y="47379"/>
            <a:ext cx="8758989" cy="1508707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2: Climate Change and Global Warming</a:t>
            </a:r>
          </a:p>
        </p:txBody>
      </p:sp>
      <p:pic>
        <p:nvPicPr>
          <p:cNvPr id="2050" name="Picture 2" descr="Why climate change matters for women | UN Women Data Hub">
            <a:extLst>
              <a:ext uri="{FF2B5EF4-FFF2-40B4-BE49-F238E27FC236}">
                <a16:creationId xmlns:a16="http://schemas.microsoft.com/office/drawing/2014/main" id="{CF6CD99F-7F9A-416E-B003-3D3D81A83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373" y="1572128"/>
            <a:ext cx="3499512" cy="26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D8747-41BC-4EE3-9E88-4E2B1EB3C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2" y="4323676"/>
            <a:ext cx="12105211" cy="2505293"/>
          </a:xfrm>
          <a:prstGeom prst="rect">
            <a:avLst/>
          </a:prstGeom>
        </p:spPr>
      </p:pic>
      <p:pic>
        <p:nvPicPr>
          <p:cNvPr id="2052" name="Picture 4" descr="Ozone depletion | Facts, Effects, &amp; Solutions | Britannica">
            <a:extLst>
              <a:ext uri="{FF2B5EF4-FFF2-40B4-BE49-F238E27FC236}">
                <a16:creationId xmlns:a16="http://schemas.microsoft.com/office/drawing/2014/main" id="{17BA3BE2-7F18-4348-A01D-63968F49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80" y="915343"/>
            <a:ext cx="3328735" cy="332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9CA50-2F2F-4ED4-9518-67DA9626B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211" y="985840"/>
            <a:ext cx="3706561" cy="32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1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D2B1-364A-40AA-83BC-B970EEA5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084" y="156578"/>
            <a:ext cx="6557211" cy="741780"/>
          </a:xfrm>
        </p:spPr>
        <p:txBody>
          <a:bodyPr/>
          <a:lstStyle/>
          <a:p>
            <a:r>
              <a:rPr lang="en-US" dirty="0"/>
              <a:t>Ecosystems and Biodiversity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C81DFE-3909-47DA-8626-78BC6FE848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185950"/>
              </p:ext>
            </p:extLst>
          </p:nvPr>
        </p:nvGraphicFramePr>
        <p:xfrm>
          <a:off x="64168" y="930443"/>
          <a:ext cx="11999495" cy="5662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958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0010-0335-4981-ADA9-5A32C439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602" y="58821"/>
            <a:ext cx="7922795" cy="516020"/>
          </a:xfrm>
        </p:spPr>
        <p:txBody>
          <a:bodyPr>
            <a:normAutofit fontScale="90000"/>
          </a:bodyPr>
          <a:lstStyle/>
          <a:p>
            <a:r>
              <a:rPr lang="en-US" dirty="0"/>
              <a:t>Mitigation Strategies – Local to Global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F59B5CD-7456-4B68-97BC-4A04281E0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954970"/>
              </p:ext>
            </p:extLst>
          </p:nvPr>
        </p:nvGraphicFramePr>
        <p:xfrm>
          <a:off x="1317458" y="655050"/>
          <a:ext cx="9557084" cy="6157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467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523E5-7788-4264-B015-BDF3CDFB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61" y="1567654"/>
            <a:ext cx="9734038" cy="37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254C-A2B3-4430-A0E2-A3AD9422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673" y="28241"/>
            <a:ext cx="9974179" cy="757821"/>
          </a:xfrm>
        </p:spPr>
        <p:txBody>
          <a:bodyPr>
            <a:normAutofit/>
          </a:bodyPr>
          <a:lstStyle/>
          <a:p>
            <a:r>
              <a:rPr lang="en-US" dirty="0"/>
              <a:t>Islamic Teachings on Climate Responsibility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F91FA7-D8C2-43A1-B931-57C410A8C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698074"/>
              </p:ext>
            </p:extLst>
          </p:nvPr>
        </p:nvGraphicFramePr>
        <p:xfrm>
          <a:off x="144379" y="882314"/>
          <a:ext cx="11935326" cy="5851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7832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CCC55-F112-44DE-A177-2295ECEF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182" y="1395663"/>
            <a:ext cx="9733989" cy="37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5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B351-79DC-4DA1-9268-D4B087BE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769" y="60327"/>
            <a:ext cx="9220200" cy="789906"/>
          </a:xfrm>
        </p:spPr>
        <p:txBody>
          <a:bodyPr/>
          <a:lstStyle/>
          <a:p>
            <a:r>
              <a:rPr lang="en-US" dirty="0"/>
              <a:t>Guided Practice – Climate Action Poster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1578C1-6859-4F35-AAD8-0345B0335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403500"/>
              </p:ext>
            </p:extLst>
          </p:nvPr>
        </p:nvGraphicFramePr>
        <p:xfrm>
          <a:off x="120316" y="850233"/>
          <a:ext cx="11951368" cy="2807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7D9217E-532C-42E4-9117-0E0F4AAA5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958" y="3895884"/>
            <a:ext cx="6091989" cy="2644382"/>
          </a:xfrm>
          <a:prstGeom prst="rect">
            <a:avLst/>
          </a:prstGeom>
        </p:spPr>
      </p:pic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3950FACE-4047-498F-94BF-EC3117543AE9}"/>
              </a:ext>
            </a:extLst>
          </p:cNvPr>
          <p:cNvSpPr/>
          <p:nvPr/>
        </p:nvSpPr>
        <p:spPr>
          <a:xfrm>
            <a:off x="7539790" y="3657601"/>
            <a:ext cx="4299284" cy="2882665"/>
          </a:xfrm>
          <a:prstGeom prst="irregularSeal2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</a:rPr>
              <a:t>Hurry Up !!!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Glaciers are Melting</a:t>
            </a:r>
          </a:p>
        </p:txBody>
      </p:sp>
    </p:spTree>
    <p:extLst>
      <p:ext uri="{BB962C8B-B14F-4D97-AF65-F5344CB8AC3E}">
        <p14:creationId xmlns:p14="http://schemas.microsoft.com/office/powerpoint/2010/main" val="226231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6033-0F3D-400E-9385-F63FA094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823" y="1096712"/>
            <a:ext cx="6230353" cy="728913"/>
          </a:xfrm>
        </p:spPr>
        <p:txBody>
          <a:bodyPr/>
          <a:lstStyle/>
          <a:p>
            <a:r>
              <a:rPr lang="en-US" dirty="0"/>
              <a:t>Check Your Understanding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B3F95D-6800-44AB-8055-E915C86221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782846"/>
              </p:ext>
            </p:extLst>
          </p:nvPr>
        </p:nvGraphicFramePr>
        <p:xfrm>
          <a:off x="772026" y="2136107"/>
          <a:ext cx="10647947" cy="4706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7" name="Picture 3" descr="Cartoon Visual Aid Stock Illustrations ...">
            <a:extLst>
              <a:ext uri="{FF2B5EF4-FFF2-40B4-BE49-F238E27FC236}">
                <a16:creationId xmlns:a16="http://schemas.microsoft.com/office/drawing/2014/main" id="{263286BE-FD6A-4C21-924B-4AFDE7DA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3" y="326357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07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268BE-820D-4DC7-B425-2B944C01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" y="124493"/>
            <a:ext cx="4728411" cy="741781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82BA8A-5387-4BC2-9331-22490F95F5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271340"/>
              </p:ext>
            </p:extLst>
          </p:nvPr>
        </p:nvGraphicFramePr>
        <p:xfrm>
          <a:off x="3854116" y="124494"/>
          <a:ext cx="8562474" cy="6609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Partial sun">
            <a:extLst>
              <a:ext uri="{FF2B5EF4-FFF2-40B4-BE49-F238E27FC236}">
                <a16:creationId xmlns:a16="http://schemas.microsoft.com/office/drawing/2014/main" id="{98DA609F-CA4C-40E9-833E-73C9DC68AC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026" y="1190082"/>
            <a:ext cx="914400" cy="914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17252683-0F76-4548-9B58-674CA1A7F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21359" y="2893511"/>
            <a:ext cx="914400" cy="914400"/>
          </a:xfrm>
          <a:prstGeom prst="rect">
            <a:avLst/>
          </a:prstGeom>
        </p:spPr>
      </p:pic>
      <p:pic>
        <p:nvPicPr>
          <p:cNvPr id="10" name="Graphic 9" descr="Sun">
            <a:extLst>
              <a:ext uri="{FF2B5EF4-FFF2-40B4-BE49-F238E27FC236}">
                <a16:creationId xmlns:a16="http://schemas.microsoft.com/office/drawing/2014/main" id="{80C37121-B969-477B-A3E8-051F00045B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82669" y="1190082"/>
            <a:ext cx="914400" cy="914400"/>
          </a:xfrm>
          <a:prstGeom prst="rect">
            <a:avLst/>
          </a:prstGeom>
        </p:spPr>
      </p:pic>
      <p:pic>
        <p:nvPicPr>
          <p:cNvPr id="12" name="Graphic 11" descr="Windmill">
            <a:extLst>
              <a:ext uri="{FF2B5EF4-FFF2-40B4-BE49-F238E27FC236}">
                <a16:creationId xmlns:a16="http://schemas.microsoft.com/office/drawing/2014/main" id="{1C146B70-B6E8-4494-A461-1EC04094AC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89" y="1190082"/>
            <a:ext cx="914400" cy="914400"/>
          </a:xfrm>
          <a:prstGeom prst="rect">
            <a:avLst/>
          </a:prstGeom>
        </p:spPr>
      </p:pic>
      <p:pic>
        <p:nvPicPr>
          <p:cNvPr id="14" name="Graphic 13" descr="Forest scene">
            <a:extLst>
              <a:ext uri="{FF2B5EF4-FFF2-40B4-BE49-F238E27FC236}">
                <a16:creationId xmlns:a16="http://schemas.microsoft.com/office/drawing/2014/main" id="{F44B3C24-E4F1-4767-8CE6-D104469ECD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55953" y="2971800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E81F0-AD55-459C-AE03-90F961F8E3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433" y="4975452"/>
            <a:ext cx="1257520" cy="936064"/>
          </a:xfrm>
          <a:prstGeom prst="rect">
            <a:avLst/>
          </a:prstGeom>
        </p:spPr>
      </p:pic>
      <p:pic>
        <p:nvPicPr>
          <p:cNvPr id="17" name="Graphic 16" descr="Apple">
            <a:extLst>
              <a:ext uri="{FF2B5EF4-FFF2-40B4-BE49-F238E27FC236}">
                <a16:creationId xmlns:a16="http://schemas.microsoft.com/office/drawing/2014/main" id="{3ADBA2F1-0412-457F-AA42-7C80D047A2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06959" y="49006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1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E58B9D-5028-4433-B195-AEA961A60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73" y="64168"/>
            <a:ext cx="7998509" cy="670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33A4B-A7A9-4DEA-84EC-6D3C8D6F5C1D}"/>
              </a:ext>
            </a:extLst>
          </p:cNvPr>
          <p:cNvSpPr txBox="1"/>
          <p:nvPr/>
        </p:nvSpPr>
        <p:spPr>
          <a:xfrm>
            <a:off x="3208420" y="577516"/>
            <a:ext cx="651309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 Have you noticed any changes in weather patterns in your area?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Why is it important to learn about climate change?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24F1-18EB-42E6-91A2-5F48C97E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725738"/>
          </a:xfrm>
        </p:spPr>
        <p:txBody>
          <a:bodyPr/>
          <a:lstStyle/>
          <a:p>
            <a:r>
              <a:rPr lang="en-US" dirty="0"/>
              <a:t>What Is Climate Change vs. Global Warming?</a:t>
            </a:r>
          </a:p>
        </p:txBody>
      </p:sp>
      <p:pic>
        <p:nvPicPr>
          <p:cNvPr id="3074" name="Picture 2" descr="Cartoon Cutting Down Trees Vector Images (over 130)">
            <a:extLst>
              <a:ext uri="{FF2B5EF4-FFF2-40B4-BE49-F238E27FC236}">
                <a16:creationId xmlns:a16="http://schemas.microsoft.com/office/drawing/2014/main" id="{4CE6F162-BE8B-4983-A340-E7AB79D3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022724"/>
            <a:ext cx="4267199" cy="426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45CCFFF-B879-46F3-958C-609DA9596D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398153"/>
              </p:ext>
            </p:extLst>
          </p:nvPr>
        </p:nvGraphicFramePr>
        <p:xfrm>
          <a:off x="-850231" y="866274"/>
          <a:ext cx="6096000" cy="426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B9069A5-6E68-49DD-B246-556E09456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302531"/>
              </p:ext>
            </p:extLst>
          </p:nvPr>
        </p:nvGraphicFramePr>
        <p:xfrm>
          <a:off x="6946233" y="866274"/>
          <a:ext cx="6096000" cy="429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C4E3E0E-4DD9-4D90-88CD-DC2A219FD1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421493"/>
              </p:ext>
            </p:extLst>
          </p:nvPr>
        </p:nvGraphicFramePr>
        <p:xfrm>
          <a:off x="3415417" y="5835899"/>
          <a:ext cx="5868497" cy="977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27259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774C9-9B65-4122-B72F-22D1B150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426" y="76369"/>
            <a:ext cx="8787063" cy="741780"/>
          </a:xfrm>
        </p:spPr>
        <p:txBody>
          <a:bodyPr/>
          <a:lstStyle/>
          <a:p>
            <a:r>
              <a:rPr lang="en-US" dirty="0"/>
              <a:t>Greenhouse Effect and Human Causes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228FDB-7ECA-47FF-940A-FD2C1659D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53498"/>
              </p:ext>
            </p:extLst>
          </p:nvPr>
        </p:nvGraphicFramePr>
        <p:xfrm>
          <a:off x="4124826" y="818150"/>
          <a:ext cx="9045743" cy="5899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966C32B-BB31-4077-982F-A656F1EF1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92503" y="3424838"/>
            <a:ext cx="2165685" cy="335679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8633C688-CBB6-4052-9BD3-94157A6E4AD2}"/>
              </a:ext>
            </a:extLst>
          </p:cNvPr>
          <p:cNvSpPr/>
          <p:nvPr/>
        </p:nvSpPr>
        <p:spPr>
          <a:xfrm>
            <a:off x="800099" y="713907"/>
            <a:ext cx="3932322" cy="2618705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What activities in daily life produce greenhouse gases?</a:t>
            </a:r>
          </a:p>
        </p:txBody>
      </p:sp>
    </p:spTree>
    <p:extLst>
      <p:ext uri="{BB962C8B-B14F-4D97-AF65-F5344CB8AC3E}">
        <p14:creationId xmlns:p14="http://schemas.microsoft.com/office/powerpoint/2010/main" val="404285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3909C-8F79-4622-B1C0-3C09F545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31" y="1459832"/>
            <a:ext cx="8690337" cy="341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3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31F6-BC62-44FE-A4E4-838CF7A6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59" y="60327"/>
            <a:ext cx="10515599" cy="725738"/>
          </a:xfrm>
        </p:spPr>
        <p:txBody>
          <a:bodyPr/>
          <a:lstStyle/>
          <a:p>
            <a:r>
              <a:rPr lang="en-US" b="1" dirty="0"/>
              <a:t>Climate Change Impacts – Weather and Water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D8A822-430D-4FE2-99E3-B2E2DE3A1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682858"/>
              </p:ext>
            </p:extLst>
          </p:nvPr>
        </p:nvGraphicFramePr>
        <p:xfrm>
          <a:off x="128338" y="673768"/>
          <a:ext cx="11919284" cy="602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091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3A0D4-864D-495C-8B7F-DD2A146D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67" y="1649370"/>
            <a:ext cx="9481980" cy="355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66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B35A-FC6F-47F6-97B6-D4372D0B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931" y="56316"/>
            <a:ext cx="6910137" cy="757822"/>
          </a:xfrm>
        </p:spPr>
        <p:txBody>
          <a:bodyPr>
            <a:normAutofit/>
          </a:bodyPr>
          <a:lstStyle/>
          <a:p>
            <a:r>
              <a:rPr lang="en-US" dirty="0"/>
              <a:t>Agriculture and Food Security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12ECFC5-1DCE-4656-915C-7D98BDD12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75233"/>
              </p:ext>
            </p:extLst>
          </p:nvPr>
        </p:nvGraphicFramePr>
        <p:xfrm>
          <a:off x="72190" y="525379"/>
          <a:ext cx="12055642" cy="3356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 descr="9k= (225×225)">
            <a:extLst>
              <a:ext uri="{FF2B5EF4-FFF2-40B4-BE49-F238E27FC236}">
                <a16:creationId xmlns:a16="http://schemas.microsoft.com/office/drawing/2014/main" id="{8B6071B8-3366-4491-8806-D6E6AEEC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2" y="4042610"/>
            <a:ext cx="2727157" cy="26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85C39A-BF3B-471C-BE47-8E37DDB8320A}"/>
              </a:ext>
            </a:extLst>
          </p:cNvPr>
          <p:cNvSpPr/>
          <p:nvPr/>
        </p:nvSpPr>
        <p:spPr>
          <a:xfrm>
            <a:off x="4443663" y="3882189"/>
            <a:ext cx="4722394" cy="2037348"/>
          </a:xfrm>
          <a:prstGeom prst="wedgeRoundRectCallout">
            <a:avLst>
              <a:gd name="adj1" fmla="val -75865"/>
              <a:gd name="adj2" fmla="val -23327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Why is water management so critical in Saudi Arabia?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21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1292</Words>
  <Application>Microsoft Office PowerPoint</Application>
  <PresentationFormat>Widescreen</PresentationFormat>
  <Paragraphs>110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Lesson 2: Climate Change and Global Warming</vt:lpstr>
      <vt:lpstr>Learning Objectives</vt:lpstr>
      <vt:lpstr>PowerPoint Presentation</vt:lpstr>
      <vt:lpstr>What Is Climate Change vs. Global Warming?</vt:lpstr>
      <vt:lpstr>Greenhouse Effect and Human Causes</vt:lpstr>
      <vt:lpstr>PowerPoint Presentation</vt:lpstr>
      <vt:lpstr>Climate Change Impacts – Weather and Water </vt:lpstr>
      <vt:lpstr>PowerPoint Presentation</vt:lpstr>
      <vt:lpstr>Agriculture and Food Security</vt:lpstr>
      <vt:lpstr>Ecosystems and Biodiversity</vt:lpstr>
      <vt:lpstr>Mitigation Strategies – Local to Global</vt:lpstr>
      <vt:lpstr>PowerPoint Presentation</vt:lpstr>
      <vt:lpstr>Islamic Teachings on Climate Responsibility</vt:lpstr>
      <vt:lpstr>PowerPoint Presentation</vt:lpstr>
      <vt:lpstr>Guided Practice – Climate Action Poster</vt:lpstr>
      <vt:lpstr>Check Your Understanding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2: Climate Change and Global Warming</dc:title>
  <dc:creator>Makarand Nanaware</dc:creator>
  <cp:lastModifiedBy>Makarand Nanaware</cp:lastModifiedBy>
  <cp:revision>5</cp:revision>
  <dcterms:created xsi:type="dcterms:W3CDTF">2025-04-16T08:25:19Z</dcterms:created>
  <dcterms:modified xsi:type="dcterms:W3CDTF">2025-09-01T11:36:47Z</dcterms:modified>
</cp:coreProperties>
</file>